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22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70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6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5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53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3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6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0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0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06349-C285-49DE-8F82-52B9E241FAF9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8FC8-7008-4E9C-9E51-E19AFC356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5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5977054" cy="6985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РОЖДЕНИЯ ДЕТСКОГО САДА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23" y="3469422"/>
            <a:ext cx="4780410" cy="3238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75" y="4287970"/>
            <a:ext cx="3226906" cy="242018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22" y="171103"/>
            <a:ext cx="2933333" cy="27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898"/>
            <a:ext cx="12192000" cy="6922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14754"/>
          <a:stretch/>
        </p:blipFill>
        <p:spPr>
          <a:xfrm>
            <a:off x="301364" y="236303"/>
            <a:ext cx="5143500" cy="310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88" y="2696146"/>
            <a:ext cx="2986478" cy="3981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19" y="1079708"/>
            <a:ext cx="3389338" cy="4519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4702" y="326179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царстве детства вечный праздник,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Нам комфортно и чудесно!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Наш любимый детский сад,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Здесь нам очень интересно!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 гирлянд шаров воздушных,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Соткан этот день весёлый,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Детский смех повсюду слышен,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Праздновать – весь день готовы!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Мы довольны своей жизнью,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Детский сад, мы очень любим!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 Днем Рожденья поздравляем!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Мы тебя не позабудем! </a:t>
            </a: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04" y="0"/>
            <a:ext cx="2274365" cy="2450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76" y="4669056"/>
            <a:ext cx="1386095" cy="10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"/>
            <a:ext cx="12154853" cy="6844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9"/>
          <a:stretch/>
        </p:blipFill>
        <p:spPr>
          <a:xfrm>
            <a:off x="544537" y="404086"/>
            <a:ext cx="4015803" cy="3200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508" y="536923"/>
            <a:ext cx="2920237" cy="3889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165" y="1168556"/>
            <a:ext cx="2665967" cy="3554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3610">
            <a:off x="2265835" y="3645199"/>
            <a:ext cx="3191718" cy="29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69220" y="5216577"/>
            <a:ext cx="5738847" cy="168159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День Рожденья отмечали и стихи мы рассказали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17" y="536923"/>
            <a:ext cx="890715" cy="882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" y="285802"/>
            <a:ext cx="890715" cy="882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848">
            <a:off x="783833" y="4197353"/>
            <a:ext cx="1545000" cy="16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30" y="0"/>
            <a:ext cx="1222913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/>
          <a:stretch/>
        </p:blipFill>
        <p:spPr>
          <a:xfrm>
            <a:off x="4302178" y="1699500"/>
            <a:ext cx="3360654" cy="4727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92" y="485539"/>
            <a:ext cx="3346994" cy="4462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1153">
            <a:off x="8317809" y="485540"/>
            <a:ext cx="3340546" cy="4462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99" y="0"/>
            <a:ext cx="3085811" cy="3259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57" y="4353155"/>
            <a:ext cx="2216458" cy="2504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3678">
            <a:off x="7791601" y="3906871"/>
            <a:ext cx="2140900" cy="2577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572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881" y="338165"/>
            <a:ext cx="2450804" cy="326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61" y="359836"/>
            <a:ext cx="2732840" cy="3645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2130"/>
          <a:stretch/>
        </p:blipFill>
        <p:spPr>
          <a:xfrm rot="20561877">
            <a:off x="698359" y="3499605"/>
            <a:ext cx="2431382" cy="2791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2118">
            <a:off x="8518037" y="317120"/>
            <a:ext cx="2801802" cy="3731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 b="20035"/>
          <a:stretch/>
        </p:blipFill>
        <p:spPr>
          <a:xfrm rot="1026030">
            <a:off x="7248212" y="3193672"/>
            <a:ext cx="2556716" cy="2878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720681" y="4368158"/>
            <a:ext cx="3390276" cy="183993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 нам в гости </a:t>
            </a:r>
            <a:r>
              <a:rPr lang="ru-RU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</a:t>
            </a:r>
            <a:r>
              <a:rPr lang="ru-RU" sz="3200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арлсон</a:t>
            </a:r>
            <a:r>
              <a:rPr lang="ru-RU" sz="32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прилетал, с нами весело играл</a:t>
            </a:r>
            <a:endParaRPr lang="ru-RU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894">
            <a:off x="6853585" y="129821"/>
            <a:ext cx="1641697" cy="1539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02" y="3636865"/>
            <a:ext cx="1930519" cy="23054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7573">
            <a:off x="175336" y="2846913"/>
            <a:ext cx="1346492" cy="12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00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64" y="0"/>
            <a:ext cx="12268563" cy="6857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184">
            <a:off x="8321086" y="472188"/>
            <a:ext cx="3221012" cy="429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49" y="2202595"/>
            <a:ext cx="3226936" cy="4302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66" y="320350"/>
            <a:ext cx="3243353" cy="4328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2829" y="466896"/>
            <a:ext cx="5012961" cy="126880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Всем подарки раздавал</a:t>
            </a:r>
            <a:endParaRPr lang="ru-RU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54" y="5113193"/>
            <a:ext cx="1355965" cy="14636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54" y="2690263"/>
            <a:ext cx="2248211" cy="2684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44316" y="0"/>
            <a:ext cx="1647683" cy="16098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04" y="5139213"/>
            <a:ext cx="1759198" cy="17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8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45" y="-62875"/>
            <a:ext cx="1236462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23949"/>
          <a:stretch/>
        </p:blipFill>
        <p:spPr>
          <a:xfrm>
            <a:off x="1050311" y="764498"/>
            <a:ext cx="4946755" cy="41089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18392" y="76449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Детский сад - страна веселья,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Детства светлого страна.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Поздравляют с днем рожденья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Взрослые и детвора!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Лица деток лучезарны,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Как прекрасная заря.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Мы за это благодарны,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Здесь заслуга лишь твоя.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И сегодня, без сомненья,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Полон зал твоих друзей!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Процветанья, вдохновенья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 этот светлый День рожденья!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93" y="4284478"/>
            <a:ext cx="3965396" cy="2573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0770" y="0"/>
            <a:ext cx="376860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9" y="3999042"/>
            <a:ext cx="1456484" cy="1572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7" y="4150076"/>
            <a:ext cx="1897592" cy="2144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5" y="4637269"/>
            <a:ext cx="1587668" cy="20012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245" y="-62875"/>
            <a:ext cx="1849458" cy="23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145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Тема Office</vt:lpstr>
      <vt:lpstr>ДЕНЬ РОЖДЕНИЯ ДЕТСКОГО САДА</vt:lpstr>
      <vt:lpstr>Презентация PowerPoint</vt:lpstr>
      <vt:lpstr>День Рожденья отмечали и стихи мы рассказали </vt:lpstr>
      <vt:lpstr>Презентация PowerPoint</vt:lpstr>
      <vt:lpstr>К нам в гости Карлсон прилетал, с нами весело играл</vt:lpstr>
      <vt:lpstr>Всем подарки раздавал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Рождения детского сада</dc:title>
  <dc:creator>Алексей</dc:creator>
  <cp:lastModifiedBy>Алексей</cp:lastModifiedBy>
  <cp:revision>15</cp:revision>
  <dcterms:created xsi:type="dcterms:W3CDTF">2020-10-31T13:47:35Z</dcterms:created>
  <dcterms:modified xsi:type="dcterms:W3CDTF">2020-11-01T09:11:34Z</dcterms:modified>
</cp:coreProperties>
</file>