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«НЕДЕЛЯ ДОБРА»  группа № 9 «Дружная Семейка»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338667"/>
            <a:ext cx="3322712" cy="129013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Мы играли в игру «</a:t>
            </a:r>
            <a:r>
              <a:rPr lang="ru-RU" sz="2000" dirty="0" smtClean="0">
                <a:solidFill>
                  <a:srgbClr val="FFFF00"/>
                </a:solidFill>
              </a:rPr>
              <a:t>этикет </a:t>
            </a:r>
            <a:r>
              <a:rPr lang="ru-RU" sz="2000" dirty="0">
                <a:solidFill>
                  <a:srgbClr val="FFFF00"/>
                </a:solidFill>
              </a:rPr>
              <a:t>для малышей»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4581128"/>
            <a:ext cx="3818467" cy="79208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Показывали пальчиковый театр «Теремок»</a:t>
            </a:r>
          </a:p>
          <a:p>
            <a:endParaRPr lang="ru-RU" dirty="0"/>
          </a:p>
        </p:txBody>
      </p:sp>
      <p:pic>
        <p:nvPicPr>
          <p:cNvPr id="4" name="Объект 3" descr="C:\Users\user\Desktop\Новая папка (8)\IMG_1427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r="4287"/>
          <a:stretch>
            <a:fillRect/>
          </a:stretch>
        </p:blipFill>
        <p:spPr bwMode="auto">
          <a:xfrm>
            <a:off x="251520" y="392181"/>
            <a:ext cx="4608512" cy="2926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Новая папка (8)\IMG_14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43" y="3284984"/>
            <a:ext cx="403244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0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Читали книжки о дружбе. </a:t>
            </a:r>
            <a:r>
              <a:rPr lang="ru-RU" sz="2000" dirty="0" smtClean="0">
                <a:solidFill>
                  <a:srgbClr val="FFFF00"/>
                </a:solidFill>
              </a:rPr>
              <a:t>Беседовали: </a:t>
            </a:r>
            <a:r>
              <a:rPr lang="ru-RU" sz="2000" dirty="0">
                <a:solidFill>
                  <a:srgbClr val="FFFF00"/>
                </a:solidFill>
              </a:rPr>
              <a:t>«давайте жить дружно», « ваши добрые поступки»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1" y="4149080"/>
            <a:ext cx="3456383" cy="1224136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«С голубого ручейка начинается река , ну а дружба начинается с улыбки»-коллективная работа  по лепке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user\Desktop\Новая папка (8)\IMG_1424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 bwMode="auto">
          <a:xfrm>
            <a:off x="395536" y="332656"/>
            <a:ext cx="424847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Новая папка (8)\IMG_14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71418"/>
            <a:ext cx="3744416" cy="3055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72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93009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Аппликация смайлик «Улыбка»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624" y="4616648"/>
            <a:ext cx="3312368" cy="900584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Разучили новый танец «поссорились-помирились»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C:\Users\user\Desktop\Новая папка (8)\IMG_1418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 bwMode="auto">
          <a:xfrm>
            <a:off x="395536" y="404664"/>
            <a:ext cx="41764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Desktop\Новая папка (8)\IMG_14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3911357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5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0"/>
            <a:ext cx="3812645" cy="100811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1800" dirty="0" smtClean="0">
                <a:solidFill>
                  <a:srgbClr val="FFFF00"/>
                </a:solidFill>
              </a:rPr>
              <a:t>Каждый </a:t>
            </a:r>
            <a:r>
              <a:rPr lang="ru-RU" sz="1800" dirty="0">
                <a:solidFill>
                  <a:srgbClr val="FFFF00"/>
                </a:solidFill>
              </a:rPr>
              <a:t>день мы начинали с минутки приветствия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15616" y="4581128"/>
            <a:ext cx="3024336" cy="62587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Акция добра – помощь пернатым друзьям</a:t>
            </a:r>
          </a:p>
          <a:p>
            <a:endParaRPr lang="ru-RU" dirty="0"/>
          </a:p>
        </p:txBody>
      </p:sp>
      <p:pic>
        <p:nvPicPr>
          <p:cNvPr id="5" name="Рисунок 4" descr="C:\Users\user\Desktop\Новая папка (8)\IMG_1406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 bwMode="auto">
          <a:xfrm>
            <a:off x="467544" y="476672"/>
            <a:ext cx="4248472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user\AppData\Local\Microsoft\Windows\INetCache\Content.Word\IMG_14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356993"/>
            <a:ext cx="396044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3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404664"/>
            <a:ext cx="3812645" cy="1728192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sz="1600" dirty="0" smtClean="0">
                <a:solidFill>
                  <a:srgbClr val="FFFF00"/>
                </a:solidFill>
              </a:rPr>
              <a:t>Работа </a:t>
            </a:r>
            <a:r>
              <a:rPr lang="ru-RU" sz="1600" dirty="0">
                <a:solidFill>
                  <a:srgbClr val="FFFF00"/>
                </a:solidFill>
              </a:rPr>
              <a:t>с родителями : 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-коллаж «Что значит слово доброта»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-буклет «Дети так не делятся»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-консультация «Что должны знать родители о воспитании толерантности»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rgbClr val="FFFF00"/>
                </a:solidFill>
              </a:rPr>
              <a:t>-родительское собрание</a:t>
            </a:r>
            <a:r>
              <a:rPr lang="ru-RU" sz="1600" dirty="0" smtClean="0">
                <a:solidFill>
                  <a:srgbClr val="FFFF00"/>
                </a:solidFill>
              </a:rPr>
              <a:t> « Есть ль рецепт от равнодушия</a:t>
            </a:r>
            <a:r>
              <a:rPr lang="ru-RU" sz="1600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8064" y="2996952"/>
            <a:ext cx="2952328" cy="367240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3399"/>
                </a:solidFill>
              </a:rPr>
              <a:t>Доброта нужна всем людям,</a:t>
            </a:r>
          </a:p>
          <a:p>
            <a:r>
              <a:rPr lang="ru-RU" dirty="0">
                <a:solidFill>
                  <a:srgbClr val="FF3399"/>
                </a:solidFill>
              </a:rPr>
              <a:t>Пусть побольше добрых будет.</a:t>
            </a:r>
          </a:p>
          <a:p>
            <a:r>
              <a:rPr lang="ru-RU" dirty="0">
                <a:solidFill>
                  <a:srgbClr val="FF3399"/>
                </a:solidFill>
              </a:rPr>
              <a:t>Говорят не зря при встрече</a:t>
            </a:r>
          </a:p>
          <a:p>
            <a:r>
              <a:rPr lang="ru-RU" dirty="0">
                <a:solidFill>
                  <a:srgbClr val="FF3399"/>
                </a:solidFill>
              </a:rPr>
              <a:t>«Добрый день» и «Добрый вечер».</a:t>
            </a:r>
          </a:p>
          <a:p>
            <a:r>
              <a:rPr lang="ru-RU" dirty="0">
                <a:solidFill>
                  <a:srgbClr val="FF3399"/>
                </a:solidFill>
              </a:rPr>
              <a:t>И не зря ведь есть у нас</a:t>
            </a:r>
          </a:p>
          <a:p>
            <a:r>
              <a:rPr lang="ru-RU" dirty="0">
                <a:solidFill>
                  <a:srgbClr val="FF3399"/>
                </a:solidFill>
              </a:rPr>
              <a:t>Пожелание «В добрый час».</a:t>
            </a:r>
          </a:p>
          <a:p>
            <a:r>
              <a:rPr lang="ru-RU" dirty="0">
                <a:solidFill>
                  <a:srgbClr val="FF3399"/>
                </a:solidFill>
              </a:rPr>
              <a:t>Доброта — она от века</a:t>
            </a:r>
          </a:p>
          <a:p>
            <a:r>
              <a:rPr lang="ru-RU" dirty="0">
                <a:solidFill>
                  <a:srgbClr val="FF3399"/>
                </a:solidFill>
              </a:rPr>
              <a:t>Украшенье человека…</a:t>
            </a:r>
          </a:p>
        </p:txBody>
      </p:sp>
      <p:pic>
        <p:nvPicPr>
          <p:cNvPr id="5" name="Рисунок 4" descr="C:\Users\user\AppData\Local\Microsoft\Windows\INetCache\Content.Word\IMG_1429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 bwMode="auto">
          <a:xfrm>
            <a:off x="539552" y="908720"/>
            <a:ext cx="4032448" cy="3960440"/>
          </a:xfrm>
          <a:prstGeom prst="roundRect">
            <a:avLst>
              <a:gd name="adj" fmla="val 11111"/>
            </a:avLst>
          </a:prstGeom>
          <a:ln w="190500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154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</TotalTime>
  <Words>123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«НЕДЕЛЯ ДОБРА»  группа № 9 «Дружная Семейка»</vt:lpstr>
      <vt:lpstr>Мы играли в игру «этикет для малышей» </vt:lpstr>
      <vt:lpstr>Читали книжки о дружбе. Беседовали: «давайте жить дружно», « ваши добрые поступки»  </vt:lpstr>
      <vt:lpstr>Аппликация смайлик «Улыбка» </vt:lpstr>
      <vt:lpstr>               Каждый день мы начинали с минутки приветствия </vt:lpstr>
      <vt:lpstr>                Работа с родителями :  -коллаж «Что значит слово доброта» -буклет «Дети так не делятся» -консультация «Что должны знать родители о воспитании толерантности» -родительское собрание « Есть ль рецепт от равнодушия»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«НЕДЕЛЯ ДОБРА»  группа № 9 «Дружная Семейка»</dc:title>
  <dc:creator>Пользователь Windows</dc:creator>
  <cp:lastModifiedBy>motodcabinet</cp:lastModifiedBy>
  <cp:revision>7</cp:revision>
  <dcterms:created xsi:type="dcterms:W3CDTF">2016-03-24T17:29:24Z</dcterms:created>
  <dcterms:modified xsi:type="dcterms:W3CDTF">2002-01-02T03:02:18Z</dcterms:modified>
</cp:coreProperties>
</file>