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7" autoAdjust="0"/>
    <p:restoredTop sz="94660"/>
  </p:normalViewPr>
  <p:slideViewPr>
    <p:cSldViewPr>
      <p:cViewPr>
        <p:scale>
          <a:sx n="66" d="100"/>
          <a:sy n="66" d="100"/>
        </p:scale>
        <p:origin x="-138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221088"/>
            <a:ext cx="6483496" cy="892696"/>
          </a:xfrm>
        </p:spPr>
        <p:txBody>
          <a:bodyPr/>
          <a:lstStyle/>
          <a:p>
            <a:r>
              <a:rPr lang="ru-RU" dirty="0" smtClean="0"/>
              <a:t>сентябрь  2015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836712"/>
            <a:ext cx="4254296" cy="1896616"/>
          </a:xfrm>
        </p:spPr>
        <p:txBody>
          <a:bodyPr>
            <a:no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Фестиваль  талантов.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12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Слушаем стихи.</a:t>
            </a:r>
            <a:endParaRPr lang="ru-RU" dirty="0"/>
          </a:p>
        </p:txBody>
      </p:sp>
      <p:pic>
        <p:nvPicPr>
          <p:cNvPr id="11266" name="Picture 2" descr="C:\Users\эксперт\Desktop\фото с мобилы\DSC_0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8" y="1935163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89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эксперт\Desktop\фото с мобилы\DSC_0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8" y="1935163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2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« Маша  обедает»</a:t>
            </a:r>
            <a:endParaRPr lang="ru-RU" dirty="0"/>
          </a:p>
        </p:txBody>
      </p:sp>
      <p:pic>
        <p:nvPicPr>
          <p:cNvPr id="13314" name="Picture 2" descr="C:\Users\эксперт\Desktop\фото с мобилы\DSC_0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8" y="1935163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112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эксперт\Desktop\DSC_0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453650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661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Душа ребёнка — крылышки цветные,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Порхающий весенний мотылёк,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Стремиться к солнцу будешь ты отныне,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Предчувствуя чарующий полёт.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339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20688"/>
            <a:ext cx="5122912" cy="10687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Танец « </a:t>
            </a:r>
            <a:r>
              <a:rPr lang="ru-RU" b="1" dirty="0" err="1"/>
              <a:t>Капитошка</a:t>
            </a:r>
            <a:r>
              <a:rPr lang="ru-RU" b="1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6386" name="Picture 2" descr="C:\Users\эксперт\Desktop\фото с мобилы\DSC_00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8" y="1935163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783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Фестиваль наш — праздник детства,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След оставит в каждом сердце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И откроет в сказку дверцу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И подарит чудеса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И прекрасной этой песне улыбнутся небеса!</a:t>
            </a:r>
          </a:p>
          <a:p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35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песня  « Кораблик»</a:t>
            </a:r>
            <a:endParaRPr lang="ru-RU" dirty="0"/>
          </a:p>
        </p:txBody>
      </p:sp>
      <p:pic>
        <p:nvPicPr>
          <p:cNvPr id="17410" name="Picture 2" descr="C:\Users\эксперт\Desktop\фото с мобилы\DSC_0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8" y="1935163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282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вновь мы слушаем стихи.</a:t>
            </a:r>
            <a:endParaRPr lang="ru-RU" dirty="0"/>
          </a:p>
        </p:txBody>
      </p:sp>
      <p:pic>
        <p:nvPicPr>
          <p:cNvPr id="18434" name="Picture 2" descr="C:\Users\эксперт\Desktop\фото с мобилы\DSC_0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8" y="1935163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36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эксперт\Desktop\фото с мобилы\DSC_00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02121" y="1126270"/>
            <a:ext cx="640871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1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Говорят, талант-это ценный дар. А каждый малыш — это целый мир. Одни любят петь, танцевать, другие — мастерить, рисовать, сочинять. Я уверена, что каждый ребёнок талантлив по-своему, а не талантливых детей просто не бывает! Нужно просто в каждом малыше найти ту самую изюминку, ту самую искорку, которая когда-нибудь вырастет в звёздочку и с годами появится талантливая личность, а может, и большая звезда.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728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эксперт\Desktop\фото с мобилы\DSC_0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073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эксперт\Desktop\фото с мобилы\DSC_00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849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Песни в безоблачном небе летают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Песни друг дружку перебивают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И опускаются плавно кружа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Каждая песенка- хороша.</a:t>
            </a:r>
          </a:p>
          <a:p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04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песня «Я самая счастливая»</a:t>
            </a:r>
            <a:endParaRPr lang="ru-RU" dirty="0"/>
          </a:p>
        </p:txBody>
      </p:sp>
      <p:pic>
        <p:nvPicPr>
          <p:cNvPr id="22530" name="Picture 2" descr="C:\Users\эксперт\Desktop\фото с мобилы\DSC_00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8" y="1935163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538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Богата Русь талантами,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Вы убедились сами.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Мы рады, что весь праздник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Вы были рядом с нами!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646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эксперт\Desktop\фото с мобилы\DSC_00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8" y="1935163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51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Фестиваль талантов  подготовили и провели: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Оленева И.Я.- ведущая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Музыкальное  оформление  Чернова Н.А.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Танцевальное сопровождение    Вологдина Т.Г.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Детей к фестивалю подготовили  воспитатели групп.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1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847088"/>
          </a:xfrm>
        </p:spPr>
        <p:txBody>
          <a:bodyPr>
            <a:normAutofit fontScale="90000"/>
          </a:bodyPr>
          <a:lstStyle/>
          <a:p>
            <a:r>
              <a:rPr lang="ru-RU" dirty="0"/>
              <a:t>Осень — прекрасное время года, столько стихов про неё написано.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эксперт\Desktop\фото с мобилы\DSC_0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8" y="1935163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38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эксперт\Desktop\фото с мобилы\DSC_0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8" y="1935163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42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эксперт\Desktop\фото с мобилы\DSC_0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8" y="1196753"/>
            <a:ext cx="8006178" cy="512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027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300" dirty="0">
                <a:solidFill>
                  <a:schemeClr val="accent1">
                    <a:lumMod val="75000"/>
                  </a:schemeClr>
                </a:solidFill>
              </a:rPr>
              <a:t>Если улыбки сияют на лицах,</a:t>
            </a:r>
          </a:p>
          <a:p>
            <a:pPr marL="0" indent="0">
              <a:buNone/>
            </a:pPr>
            <a:r>
              <a:rPr lang="ru-RU" sz="4300" dirty="0">
                <a:solidFill>
                  <a:schemeClr val="accent1">
                    <a:lumMod val="75000"/>
                  </a:schemeClr>
                </a:solidFill>
              </a:rPr>
              <a:t>Если поют и танцуют дети,</a:t>
            </a:r>
          </a:p>
          <a:p>
            <a:pPr marL="0" indent="0">
              <a:buNone/>
            </a:pPr>
            <a:r>
              <a:rPr lang="ru-RU" sz="4300" dirty="0">
                <a:solidFill>
                  <a:schemeClr val="accent1">
                    <a:lumMod val="75000"/>
                  </a:schemeClr>
                </a:solidFill>
              </a:rPr>
              <a:t>Значит радость в двери стучится,</a:t>
            </a:r>
          </a:p>
          <a:p>
            <a:pPr marL="0" indent="0">
              <a:buNone/>
            </a:pPr>
            <a:r>
              <a:rPr lang="ru-RU" sz="4300" dirty="0">
                <a:solidFill>
                  <a:schemeClr val="accent1">
                    <a:lumMod val="75000"/>
                  </a:schemeClr>
                </a:solidFill>
              </a:rPr>
              <a:t>И продолжается жизнь на планете</a:t>
            </a:r>
            <a:r>
              <a:rPr lang="ru-RU" sz="4300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  <a:p>
            <a:pPr marL="0" indent="0">
              <a:buNone/>
            </a:pPr>
            <a:endParaRPr lang="ru-RU" sz="43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171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Песня « На желтеньких </a:t>
            </a:r>
            <a:r>
              <a:rPr lang="ru-RU" b="1" dirty="0" smtClean="0"/>
              <a:t>Песня </a:t>
            </a:r>
            <a:r>
              <a:rPr lang="ru-RU" b="1" dirty="0"/>
              <a:t>« На желтеньких листочках»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 err="1" smtClean="0"/>
              <a:t>песня«На</a:t>
            </a:r>
            <a:r>
              <a:rPr lang="ru-RU" dirty="0" smtClean="0"/>
              <a:t> желтеньких листочках»</a:t>
            </a:r>
            <a:endParaRPr lang="ru-RU" dirty="0"/>
          </a:p>
        </p:txBody>
      </p:sp>
      <p:pic>
        <p:nvPicPr>
          <p:cNvPr id="9218" name="Picture 2" descr="C:\Users\эксперт\Desktop\фото с мобилы\DSC_0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8" y="1935163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04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847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Фестиваль наш звездный этот</a:t>
            </a:r>
            <a:br>
              <a:rPr lang="ru-RU" dirty="0" smtClean="0"/>
            </a:br>
            <a:r>
              <a:rPr lang="ru-RU" dirty="0" smtClean="0"/>
              <a:t>Нашим мамам шлет привет.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Песня  « </a:t>
            </a:r>
            <a:r>
              <a:rPr lang="ru-RU" dirty="0" err="1" smtClean="0"/>
              <a:t>Люблюка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42" name="Picture 2" descr="C:\Users\эксперт\Desktop\фото с мобилы\DSC_0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8" y="2132856"/>
            <a:ext cx="7803443" cy="419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167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Мастерами, увы, не рождаются,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И становятся ими не все: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Ведь к таланту и труд полагается,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Чтоб достигнуть вершин в мастерстве.</a:t>
            </a:r>
          </a:p>
          <a:p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78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594</TotalTime>
  <Words>301</Words>
  <Application>Microsoft Office PowerPoint</Application>
  <PresentationFormat>Экран (4:3)</PresentationFormat>
  <Paragraphs>47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сентябрь  2015 года</vt:lpstr>
      <vt:lpstr>Презентация PowerPoint</vt:lpstr>
      <vt:lpstr>Осень — прекрасное время года, столько стихов про неё написано. </vt:lpstr>
      <vt:lpstr>Презентация PowerPoint</vt:lpstr>
      <vt:lpstr>Презентация PowerPoint</vt:lpstr>
      <vt:lpstr>Презентация PowerPoint</vt:lpstr>
      <vt:lpstr>Песня « На желтеньких Песня « На желтеньких листочках»     песня«На желтеньких листочках»</vt:lpstr>
      <vt:lpstr>Фестиваль наш звездный этот Нашим мамам шлет привет.          Песня  « Люблюка»</vt:lpstr>
      <vt:lpstr>Презентация PowerPoint</vt:lpstr>
      <vt:lpstr>Слушаем стихи.</vt:lpstr>
      <vt:lpstr>Презентация PowerPoint</vt:lpstr>
      <vt:lpstr>        « Маша  обедает»</vt:lpstr>
      <vt:lpstr>Презентация PowerPoint</vt:lpstr>
      <vt:lpstr>Презентация PowerPoint</vt:lpstr>
      <vt:lpstr>Танец « Капитошка» </vt:lpstr>
      <vt:lpstr>Презентация PowerPoint</vt:lpstr>
      <vt:lpstr>   песня  « Кораблик»</vt:lpstr>
      <vt:lpstr>И вновь мы слушаем стихи.</vt:lpstr>
      <vt:lpstr>Презентация PowerPoint</vt:lpstr>
      <vt:lpstr>Презентация PowerPoint</vt:lpstr>
      <vt:lpstr>Презентация PowerPoint</vt:lpstr>
      <vt:lpstr>Презентация PowerPoint</vt:lpstr>
      <vt:lpstr> песня «Я самая счастливая»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25</cp:revision>
  <dcterms:created xsi:type="dcterms:W3CDTF">2013-03-17T11:26:02Z</dcterms:created>
  <dcterms:modified xsi:type="dcterms:W3CDTF">2015-09-03T09:08:53Z</dcterms:modified>
</cp:coreProperties>
</file>