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ACFF5-9B50-4ADD-B9EE-D85A8F6AC3DF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4583-0397-466F-9B0C-14EC675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2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7342584" cy="1467594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Познавательная минутка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детском саду»</a:t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72938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Малиновская Елена Юрьевна,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332656"/>
            <a:ext cx="73425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МБДОУ «Детский сад общеразвивающего вида №14 «Искорка»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55776" y="6077005"/>
            <a:ext cx="4172938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Котлас, 2018 г.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62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 descr="F:\Познавательная минутка\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456384" cy="4641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Познавательная минутка\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33449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0310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Познавательная минутка\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332041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Познавательная минутка\img9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9122"/>
            <a:ext cx="3086977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Познавательная минутка\img98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9"/>
          <a:stretch/>
        </p:blipFill>
        <p:spPr bwMode="auto">
          <a:xfrm>
            <a:off x="5292080" y="4869160"/>
            <a:ext cx="3211672" cy="1355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5076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 чего делают обувь»</a:t>
            </a:r>
          </a:p>
        </p:txBody>
      </p:sp>
      <p:pic>
        <p:nvPicPr>
          <p:cNvPr id="4" name="Рисунок 3" descr="F:\Познавательная минутка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732513" cy="5053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388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/>
                <a:ea typeface="Calibri"/>
              </a:rPr>
              <a:t>«Из чего делают пломбы»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:\Познавательная минутка\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5" t="20136" r="4175" b="7575"/>
          <a:stretch/>
        </p:blipFill>
        <p:spPr bwMode="auto">
          <a:xfrm>
            <a:off x="6300192" y="1196752"/>
            <a:ext cx="2204717" cy="4289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Познавательная минутка\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r="5058" b="4606"/>
          <a:stretch/>
        </p:blipFill>
        <p:spPr bwMode="auto">
          <a:xfrm>
            <a:off x="1619672" y="1556792"/>
            <a:ext cx="4176464" cy="3698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046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 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45087"/>
              </p:ext>
            </p:extLst>
          </p:nvPr>
        </p:nvGraphicFramePr>
        <p:xfrm>
          <a:off x="1403648" y="1916832"/>
          <a:ext cx="7200800" cy="2520280"/>
        </p:xfrm>
        <a:graphic>
          <a:graphicData uri="http://schemas.openxmlformats.org/drawingml/2006/table">
            <a:tbl>
              <a:tblPr firstRow="1" firstCol="1" bandRow="1"/>
              <a:tblGrid>
                <a:gridCol w="643238"/>
                <a:gridCol w="2789464"/>
                <a:gridCol w="1884049"/>
                <a:gridCol w="1884049"/>
              </a:tblGrid>
              <a:tr h="638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8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Заключительный этап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Открытый показ познавательной минутки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Презентация познавательной минутки на педагогическом совете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 воспитатель, педагоги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66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980728"/>
            <a:ext cx="75608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Познавательная минутка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«Энциклопедия для малышей в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сказках»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/>
                <a:ea typeface="Calibri"/>
              </a:rPr>
              <a:t>помогает реализовать целевые </a:t>
            </a:r>
            <a:r>
              <a:rPr lang="ru-RU" sz="3200" dirty="0">
                <a:latin typeface="Times New Roman"/>
                <a:ea typeface="Calibri"/>
              </a:rPr>
              <a:t>ориентиры на этапе завершения ФГОС </a:t>
            </a:r>
            <a:r>
              <a:rPr lang="ru-RU" sz="3200" dirty="0" smtClean="0">
                <a:latin typeface="Times New Roman"/>
                <a:ea typeface="Calibri"/>
              </a:rPr>
              <a:t>ДО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5373" y="429309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ea typeface="Calibri"/>
              </a:rPr>
              <a:t>Для педагогов </a:t>
            </a:r>
            <a:r>
              <a:rPr lang="ru-RU" sz="2400" dirty="0">
                <a:latin typeface="Times New Roman"/>
                <a:ea typeface="Calibri"/>
              </a:rPr>
              <a:t>этот проект стал основой для собственных разработок, </a:t>
            </a:r>
            <a:endParaRPr lang="ru-RU" sz="2400" dirty="0" smtClean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воспитатели  </a:t>
            </a:r>
            <a:r>
              <a:rPr lang="ru-RU" sz="2400" dirty="0">
                <a:latin typeface="Times New Roman"/>
                <a:ea typeface="Calibri"/>
              </a:rPr>
              <a:t>пополнили арсенал педагогических приёмов.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1110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65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7139136" cy="1591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повысить уровень профессиональной компетентности молодых педагогов и педагогов со стажем работы до 6 лет дошкольного учреждения в условиях введения ФГОС ДО? </a:t>
            </a:r>
          </a:p>
        </p:txBody>
      </p:sp>
      <p:pic>
        <p:nvPicPr>
          <p:cNvPr id="1028" name="Picture 4" descr="http://treningi-po-prodajam.ru/wp-content/uploads/2016/05/%D1%83%D1%85%D0%BE%D0%B4-%D0%BE%D1%82-%D0%B2%D0%BE%D0%BF%D1%80%D0%BE%D1%81%D0%BE%D0%B2-%D0%BA%D0%B0%D0%BA-%D0%BD%D0%B5-%D0%BE%D1%82%D0%B2%D0%B5%D1%87%D0%B0%D1%82%D1%8C-%D0%BD%D0%B0-%D0%B2%D0%BE%D0%BF%D1%80%D0%BE%D1%81%D1%8B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48109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49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620688"/>
            <a:ext cx="4978896" cy="5505475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 трудом применяют полученные теоретические знания на практике;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 имеют недостаточный опыт общения и работы с детьми;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 неадекватно оценивают свои возможности;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 имеют слабую мотивацию труда и дальнейшего профессионального роста.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files.adme.ru/files/news/part_152/1529065/1196615-28296310-08-0-1498043853-1498043863-650-1-1498043863-650-fa00c7077d-14982004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11514" r="54808" b="29254"/>
          <a:stretch/>
        </p:blipFill>
        <p:spPr bwMode="auto">
          <a:xfrm>
            <a:off x="1445924" y="1196752"/>
            <a:ext cx="2160240" cy="4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13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«Познавательная минутка 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детском саду»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128792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содействие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повышению профессионального мастерства педагогов через организацию культурной практики познавательной минутки «Энциклопедия для малышей в сказках»</a:t>
            </a:r>
          </a:p>
        </p:txBody>
      </p:sp>
      <p:pic>
        <p:nvPicPr>
          <p:cNvPr id="4" name="Рисунок 3" descr="F:\Познавательная минутка\img9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04015"/>
            <a:ext cx="2232248" cy="3122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Познавательная минутка\img9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2247766" cy="3050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Познавательная минутка\img9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70417"/>
            <a:ext cx="2160905" cy="3056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1913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76673"/>
            <a:ext cx="7211144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 marL="0" indent="0" algn="just">
              <a:buNone/>
            </a:pP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- оказать методическую помощь педагогам по вопросам организации и проведения культурных практик в работе с детьми дошкольного возраста; </a:t>
            </a:r>
          </a:p>
          <a:p>
            <a:pPr marL="0" indent="0" algn="just">
              <a:buNone/>
            </a:pP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- содействовать педагогам в приобретении знаний и умений, необходимых  в образовательной деятельности;</a:t>
            </a:r>
          </a:p>
          <a:p>
            <a:pPr marL="0" indent="0" algn="just">
              <a:buNone/>
            </a:pP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- обеспечить реализацию потребности педагогов на повышение своей профессиональной компетенции;</a:t>
            </a:r>
          </a:p>
          <a:p>
            <a:pPr marL="0" indent="0" algn="just">
              <a:buNone/>
            </a:pP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- использовать эффективные формы повышения профессиональной компетентности и профессионального мастерства молодых специалистов;</a:t>
            </a:r>
          </a:p>
          <a:p>
            <a:pPr marL="0" indent="0" algn="just">
              <a:buNone/>
            </a:pP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- обеспечить информационное пространства для самостоятельного овладения профессиональными знаниями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78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05458"/>
              </p:ext>
            </p:extLst>
          </p:nvPr>
        </p:nvGraphicFramePr>
        <p:xfrm>
          <a:off x="1115616" y="1124744"/>
          <a:ext cx="7704856" cy="4722090"/>
        </p:xfrm>
        <a:graphic>
          <a:graphicData uri="http://schemas.openxmlformats.org/drawingml/2006/table">
            <a:tbl>
              <a:tblPr firstRow="1" firstCol="1" bandRow="1"/>
              <a:tblGrid>
                <a:gridCol w="688264"/>
                <a:gridCol w="2840128"/>
                <a:gridCol w="144598"/>
                <a:gridCol w="2015933"/>
                <a:gridCol w="2015933"/>
              </a:tblGrid>
              <a:tr h="581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7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Подготовительный этап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Выявление затруднений у педагогов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неделя сентября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Ст.воспитатель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Подбор литературы  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неделя сентября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Ст.воспитатель, педагоги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теоретического и практического материала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неделя сентября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Ст.воспитатель, педагоги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тематического плана познавательных минуток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неделя сентября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845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455" y="346646"/>
            <a:ext cx="8229600" cy="92211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Подбор литературы для проведения познавательной минутки «Энциклопедия для малышей в сказках»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Познавательная минутк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08" y="1268760"/>
            <a:ext cx="2601630" cy="3501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Объект 4" descr="F:\Познавательная минутка\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2337108" cy="3345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Познавательная минутка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25" y="3356992"/>
            <a:ext cx="1885950" cy="2623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8353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Познавательная минутка\img9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271688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Познавательная минутка\img9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24" y="476672"/>
            <a:ext cx="3765723" cy="591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Познавательная минутка\img97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b="4421"/>
          <a:stretch/>
        </p:blipFill>
        <p:spPr bwMode="auto">
          <a:xfrm>
            <a:off x="2339752" y="2763198"/>
            <a:ext cx="2737272" cy="3630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20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18266"/>
              </p:ext>
            </p:extLst>
          </p:nvPr>
        </p:nvGraphicFramePr>
        <p:xfrm>
          <a:off x="1331640" y="1340768"/>
          <a:ext cx="7560840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675400"/>
                <a:gridCol w="2928936"/>
                <a:gridCol w="1978252"/>
                <a:gridCol w="197825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Основной этап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познавательных минуток «Энциклопедия для малышей в сказках»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- апрель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Взаимопосещение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декабрь, февраль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Консультирование педагогов при реализации познавательных минуток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- апрель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Ст.воспитатель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40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367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 «Познавательная минутка  в детском саду» </vt:lpstr>
      <vt:lpstr> </vt:lpstr>
      <vt:lpstr>Презентация PowerPoint</vt:lpstr>
      <vt:lpstr>Проект  «Познавательная минутка  в детском саду» </vt:lpstr>
      <vt:lpstr>Презентация PowerPoint</vt:lpstr>
      <vt:lpstr>ПОДГОТОВИТЕЛЬНЫЙ ЭТАП</vt:lpstr>
      <vt:lpstr>Подбор литературы для проведения познавательной минутки «Энциклопедия для малышей в сказках»</vt:lpstr>
      <vt:lpstr>Презентация PowerPoint</vt:lpstr>
      <vt:lpstr>ОСНОВНОЙ  ЭТАП</vt:lpstr>
      <vt:lpstr>Презентация PowerPoint</vt:lpstr>
      <vt:lpstr>Презентация PowerPoint</vt:lpstr>
      <vt:lpstr>«Из чего делают обувь»</vt:lpstr>
      <vt:lpstr>«Из чего делают пломбы» </vt:lpstr>
      <vt:lpstr>ЗАКЛЮЧИТЕЛЬНЫЙ   ЭТАП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«Познавательная минутка  в детском саду» </dc:title>
  <dc:creator>Алёна Малиновская</dc:creator>
  <cp:lastModifiedBy>Алёна Малиновская</cp:lastModifiedBy>
  <cp:revision>28</cp:revision>
  <dcterms:created xsi:type="dcterms:W3CDTF">2018-10-07T18:37:35Z</dcterms:created>
  <dcterms:modified xsi:type="dcterms:W3CDTF">2019-05-19T19:16:37Z</dcterms:modified>
</cp:coreProperties>
</file>