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7" r:id="rId4"/>
    <p:sldId id="257" r:id="rId5"/>
    <p:sldId id="265" r:id="rId6"/>
    <p:sldId id="260" r:id="rId7"/>
    <p:sldId id="261" r:id="rId8"/>
    <p:sldId id="262" r:id="rId9"/>
    <p:sldId id="263" r:id="rId10"/>
    <p:sldId id="264" r:id="rId11"/>
    <p:sldId id="276" r:id="rId12"/>
    <p:sldId id="266" r:id="rId13"/>
    <p:sldId id="267" r:id="rId14"/>
    <p:sldId id="269" r:id="rId15"/>
    <p:sldId id="270" r:id="rId16"/>
    <p:sldId id="271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0:19.4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6444 15498 0,'-23'0'172,"46"0"109,1 0-265,23 24-16,-24-24 15,24 0 1,0 23-1,24-23 1,-24 24 0,0-24-1,23 23 1,-23-23 0,48 0-1,22 0 1,-93 0-1,23 0 1,-24 0 15,1 0-15,-1 0 0,1 0-1,23 0 1,-24 0-1,1 0 1,-1 0 0,1 0-1,-1 0 1,24 0 0,0 0-1,48 0 1,-1 0-1,0 0 1,-47 0 0,70 0-1,-23 0 1,-47 0 0,-23 0-1,23 0 16,0 0-15,0 0 0,-23 0-1,46 0 1,-23 0 0,24 0-1,-48 0-15,24 0 16,-23 0-1,-1 0 1,1 0 15,-1 0-15,24-23 0,0 23 15,-23 0-16,-1 0 1,-23-24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1:41.1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11830 18038 0,'23'0'125,"1"0"-125,-24-23 15,23 23-15,48 0 16,-24 0 15,0 0-15,0 0-1,47 0 1,-47 0 0,0 0-1,0 0 1,141 0-1,-94 0 1,1 0 0,-1 0-1,-24 0 1,1 0 0,-24 0-1,0 0 1,47 0 15,-47 0-15,0 0-1,0 0 1,0 0 0,0 0-1,0 0 1,-23 0-1,23 0 1,-24 0 31,1 0-31,-1 0-1,1 0-15,-1 0 16,24 0 15,0 0-15,47 0-1,-70 0 1,46 0 0,1 0-1,-24 0 1,47 0-1,-23 0 1,-1 0 0,1 0-1,-24 23 1,-24-23-16,24 0 16,0 24-1,-23-24 16,23 23-15,24 1 0,-1-1-1,1 1 1,-24 23 0,0-23-1,47-1 1,-71-23-1,24 47 1,-23-47 15,-24 24-15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1:49.9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11665 17639 0,'-47'0'47,"47"23"46,0 1-61,0-1-17,0 1 1,0-1 15,0 24 16,24-47-31,-24 24 15,0-1 31,23 1-46,-23-1 31,0 1-16,0-1 0,0 1 1,0 23-1,0-24 16,0 1-16,0-1-15,0 1-16,0-1 47,0 24-1,-23-23-14,23 0 15,0-1-16,0 1 31,0-1 32,0 1-16,0-1-62,23-23 296,1 0-312,-1 0 47,1 0-16,23 0 1,-24 0-17,1 0 1,23 0 0,23 0-1,-23 0 1,0 0-1,1 0 1,-25 0 15,1 0-31,-1 0 16,48 0 0,-48 0-1,24 0 1,-23 0-1,70 0 17,-24 0-17,-23 0 1,24 0 0,-24 0-1,-24 0 1,25 0-1,-1 0 1,-24 0 0,48 0-1,-1 0 1,1 0 0,-24 0-1,0 0 1,0 0 15,23 0-15,1 0-1,0 0 1,-1 0 0,-46 0-1,23 0 1,0 0-1,-24 0 1,48 0 140,-1 0-140,-23 0-16,0 0 16,24 0-1,-24-23 1,0 23-1,0 0 1,118 0 0,-1 0-1,1 0 1,0 0 0,-48 0-1,-23 0 16,-23 0-15,-48 0 0,24 0-1,-23 0 1,70 0 0,-47 0-1,47 0 1,-47 0-1,47 0 1,0 0 0,24 0-1,-24 0 1,0 0 0,-23 0-16,70 0 15,-24 0 16,24 0-15,-23 0 0,-24 0-1,0 0 1,71 0 0,-1 0-1,72 0 1,46 0-1,23 0 1,48-24 0,-188 24-1,-71 0 1,0 0 0,24 0 15,23 0-16,-94 0 1,0 0 0,0 0-1,-24 0 1,24 0 0,-23 0-1,-48 0 126,1 0-110,-1 0-15,1 0-1,-48 0 1,1 0 0,-1 0-1,48 0 1,-24 0-1,0 0 1,-47 0 0,-24-23-1,0-48 1,48 71 0,-48 0 15,95-47-31,-71 47 15,23-47 1,-23 47 0,0-24-1,-24 24 1,48-23 0,-48 23-1,71-24 1,-47 24-1,0-23 1,47 23 0,-24 0-1,24 0 1,-23 0 15,-1 0-15,1 0-1,-24 0 1,0 0 0,-24 0-1,24 0 1,0 0 0,-47 0-1,23 0 1,71 0-16,-118 0 15,1 0 1,140 0 0,-46 0-1,46 0 17,1 0-17,-24 0 1,23 0-1,-23 0 17,0 0-17,24 0 1,-1 0 15,0-24 16,1 24 0,-1 0-16,-23-23 0,24 23-15,-1 0 0,1-24-1,-24 24 17,0-23-32,23 23 46,1 0-14,-1-24-1,48 1 94,23 23-47,-24-24 16,-23 1-79,0-1 1,0-23 0,0 24 31,0-1-16,0 1 16,-47 23 312,47-24-265,-23 24-47,-1 0 15,1 0-15,46-47 312,1 47-343,-1 0 0,1 0-1,-1 0 1,1 0 0,23 0-1,-24 0 1,24 0-1,0 0 1,0 0 31,-23 0-16,0 0-15,-1 0 15,1 0 0,-1 0 1,1 0-17,-1 0 1,24 0-1,-23 0 17,-1 0-17,1 0 1,-1 0 0,1 0-1,-1 0 1,1 0 15,23 24-15,-24-24 15,1 0-31,-1 0 31,1 23-15,-1-23-1,24 0 17,0 0-17,1 0 1,-25 0 15,24 24-31,0-24 16,0 0 15,-23 23-15,-1-23-1,24 0 1,-23 0 0,-1 0-1,24 0 1,47 0-1,-70 0 1,23 0 0,0 0-1,0 0 1,-23 0 0,23 0 15,-24 0-16,1 0 1,-1 0 0,1 0-1,23 0 1,-24 0 0,24 0 15,-23 0-16,-1 0 1,24 0 0,-23 0-1,23 0 1,0 0 0,0 0-1,0 0 16,-24 0-31,25 0 32,-25 0-17,24 0 1,-23 0 0,-1 0-1,24 0 1,-23 0-1,-1 0 1,1 0 0,-1 0-1,1 24 63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1:53.6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18509 18179 0,'24'-23'235,"-1"23"-220,24 0 1,-23 0 0,-1 0-1,24 0 1,0-47-1,0 47 1,24 0 0,-48 0-16,48-24 15,-24 24 1,118-23 0,-71 23-1,-24 0 1,24-24-1,-47 24 1,0 0 0,-23 0 15,70 0 0,-47 0-15,0 0-1,0 0 1,-23 0 0,23 0-1,0 0 1,-24 0 0,71 24-1,-23-1 1,46 1-1,95-1 1,-47-23-16,140 47 16,-69-23 15,-95-24-15,-47 24-1,-47-24 1,0 0-1,70 0 1,-22 0 0,93 0-1,47 0 1,-70 0 0,-71 0-1,-47 0-15,-24 0 16,24 0-1,24 0 1,-24 0 0,47 0 15,-47 0-15,47 0-1,-71 0 1,72 0-1,-48 0 1,0 0 0,47 0-1,0 0 1,0 0 0,-47 0-1,-24 0 1,24 0-1,24 0 1,-47 0 15,93 0-15,-23 0 0,0 0-1,47 0 1,-47 0-1,-47 0 1,1 0 0,-1 0-1,-24 0 1,1 0 15,-48 0 79,-23 0-95,-24-71 1,-70 24-1,47 0 1,47 23 0,-47 24-1,47-23 1,0-1 0,-23 24-16,46-23 15,-141-1 1,71 1 15,-23-1-31,-24 24 31,-24-47-15,0 24 0,48 23-1,-1-24 1,48 24-1,-48-23 1,95 23 0,-142 0-1,71 0 1,23 0 0,48 0-1,-24 0 1,23 0-1,-23 0 17,0 0-17,0 0 1,-47 0 0,47 0-1,-47 0 1,47 0-1,-94 23 1,70-23 0,-70 24-1,47-1 1,-24-23 0,24 24-1,-23-24 1,-24 23 15,0 24-15,-24-47-1,24 0 1,-94 47 0,23-47-1,0 0 1,48 0-1,23 0 1,46 0 0,48 0-1,0 0 1,-47 0 0,0 0-1,0 0 1,-23-23 15,70-1-15,-48 24-1,-22 0 1,70-23 0,23 23-1,-23-24 1,0 24-1,0 0 1,0 0 0,24 0-1,-24 0 17,0 0-1,23 0-16,1 0 17,-1 0-1,0 0-15,1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1:58.5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15640 18368 0,'23'0'62,"1"0"-30,-1 0-1,1 0-15,-1 0-1,1 0 1,23 0-1,-24 0 17,1 0-17,0 0 17,-1 0-32,1 0 15,23 0 1,-24 0-1,1 0 1,-1 0 0,1 0-1,-1 0 17,1 0-32,-1 0 31,24 0-16,-23 0 1,-1 0 0,24 0-1,-23 0 17,23 0-17,-24 0 16,24 0 1,-23 0-17,-1 0-15,1 0 32,0 0-17,-1 0 1,1 0-1,23 0 17,-24 0-17,1 0 1,-1 0 15,1 0-31,-1 0 16,24 0 15,0 0 32,-23 23-48,-1-23 95,1 0-48,-1 0-46,1 0-1,23 0 17,-24 0-1,1 0-16,-1 0 1,24 0 0,1 0-1,46 0 1,-71 0 15,1 0-31,-1 0 16,1 0-1,-1 0 17,24 0-17,-23 0 17,-1 0-17,1 0 1,46 0-1,-46 0 1,23 0 0,-24 0-1,1 0 1,-1 0 0,1 0-1,-1 0 1,25 0 46,-25 0-30,1 0-17,23 0 1,0 0-1,-24 0 1,24 0 0,0 0-1,0 0 1,-23 0 0,46 0-1,-23 0 1,24 0-1,-48 0 1,24 0 0,-23 0 15,23 0-15,-23 0-1,46 24 1,-46-1-1,-1-23 1,1 0 0,23 0 15,-24 0-15,1 0-1,-1 0 1,24 0-1,24 0 1,-24 0 15,-24 0-15,1 0 0,-1 0-1,24 0 1,1 0-1,-1 0 1,-24 0-16,1 0 16,23 0-1,-24 0 1,24 0 0,0 0-1,0 0 16,0 0-15,-23 0 0,23 0 15,0 0-15,70 0-1,-46 0 1,-24 0-1,47 0 1,0 0 0,-70 0-1,46 0 1,-46 0 0,-1 0-1,1 0 1,-1 0-1,24 0-15,-23 0 16,23 0 15,0 0 1,0 0-17,-23 0 1,23 0-1,0 0 1,-24 0 0,24 0-1,71 0 1,46 0 0,-70 0-1,-23 0 1,-24 0-1,0 0 17,0 0-17,0 0 1,-23 0 0,-1 0-1,1 47 1,23-47-1,-24 0 1,1 0 0,23 0-1,0 0 1,-24 0 0,24 0-1,0 0 1,1 0-1,46 47 1,-47-47 15,117 24-15,-70-24 0,-47 23-16,-23-23 15,-1 0-15,24 0 16,-23 0-1,23 24 1,0-24 0,71 0-1,-71 0 1,0 0 0,0 0-1,-24 0 32,1 0-31,-1 0-1,1 0 1,-1 0 0,24 0-1,-23 0 1,-1 0-1,24 0 1,24 0 0,-24 0-1,0 0 1,-23 0 0,23 0-1,0 0 1,0 0 15,-24 0-15,1 0-1,23 0 1,0 0 0,23 0-1,-23 0 1,0-47-1,0 47 17,-23 0-1,0 0-15,-1 0-16,24 0 15,0 0 16,-23 0 1,-1 0-17,1-24 1,23 24 0,-24 0-1,48-23 1,-48 23-1,1 0 1,23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2:05.2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33514 17662 0,'-24'0'0,"-23"0"32,24 0-1,-24 0 0,47 24-31,-24-24 16,-23 0 15,0 23 0,24 1-15,-1-24-1,1 0 1,-1 0 0,1 0-1,-24 0 1,23 0 0,-23 0-1,23 23 1,1-23-1,-24 0 1,23 0 0,-23 24-1,24-24 17,-1 0-17,-23 0 1,24 0 15,-1 0-31,1 0 16,-24 23-1,23-23 1,1 0 0,-1 0-1,1 0 1,-24 0-1,23 0 1,1 0 15,-1 0-15,1 0 0,-1 0-1,-23 0 1,23 0 15,1 0-15,-1 0-1,1 24 1,46-24 109,71 0-125,48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2:35.6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21002 17991 0,'47'0'94,"71"0"-94,46 0 16,48 0-16,70 0 15,353 0 1,94 0-1,-23 0 1,-659 0 0,-24 0-1,1 0 1,-1 0 15,24 0-15,-23 0-1,47 0 1,23 0 0,47 0-1,70 0 1,119 0 0,-72 0-1,-140 0-15,235 0 16,-95 0-1,1 0 1,-94 0 0,-71 0 15,47 0-15,24 0-1,-24 0 1,-24 0-1,1 0 1,-1 0 0,-70 0-16,48 0 15,-48 0 1,-24-23 0,1 23-1,46 0 1,-23 0-1,24 0 1,-1 0 0,48 0 15,47 0-15,70 0-1,70 0 1,-163 0-1,-72 0 1,24 0 0,47 0-1,-23 0 1,23 0 0,-47 0-1,0 0 1,47 0-1,47 0 1,71 0 15,-118 0-15,-23 0 0,23 0-1,47 0 1,141 0-1,24 0 1,-71 0 0,-141-24-1,-93 1 1,46 23 15,-47-24-15,47 24-1,-24-23 1,1 23 15,-48 0-15,48-24 0,-48 24-1,24 0 1,-23 0-1,23-23 1,-23 23 15,-1 0-15,24 0-16,0 0 16,0-24-1,0 24 1,0 0-1,0 0 17,-23-23-17,-1 23 1,1 0 0,-1 0 124,24-24-124,-23 24 15,-1 0-15,1-23-1,-1 23 1,1-24 0,23 24 15,0 0-16,-23-23 1,-1-1 15,1 24 1,-1 0-17,-23-23 1,24 23 15,-1 0 0,1 0 16,-1 0-16,1-24-15,-1 24 47,24 0-17,-23 0 1,-1 0 16,1 0-48,-1 0 32,1 0 94,-48 0 125,1 0-235,-1 0-16,1 0 17,-1 0-1,-23 0 0,24 0 0,-1 0-15,1 0 0,-1 0-1,1 0 1,-24 0 0,23 0-1,1 0 1,-24 0 15,23 0 16,0 0-31,1 0-1,-1 0 16,1 0-15,-1 0 0,1 0-1,-24 0 32,23 0 0,1 0-31,-1 0 15,1 0-15,-1 0-1,-23 0 32,24 0-16,-1 0-15,1 0 0,-24 0-1,23 0 1,1 0-1,-24 0 1,23 0 15,1 0-15,-1 0 0,0 0-16,1 0 31,-24 0-16,23 0 17,1 0-17,-1 0 1,1 0 15,-1 0-15,1 0 15,-1 0-15,-23 0-1,24 0 17,-1 0-17,1 0 1,-24 0-1,0 0 1,23 0 0,1 0 15,-24 0-31,23 0 16,1 0-1,-1 0 1,0 0-1,-23 0 1,24 0 0,-1 0-1,1 0 1,-1 0 0,1 24 15,-24-24-16,23 0 1,1 23 0,-1-23-1,-23 0 17,24 0-1,-1 0 0,1 0-15,-1 24-1,1-24 1,-24 0 31,23 0-16,1 0-15,-1 23-1,1-23 1,-1 0 15,0 0-15,1 0 15,-24 0 47,23 0 16,1 0-78,46 0 234,1 0-235,-1 0 1,1 0-1,23 0 1,-23 0 15,-1 0-15,1 0 15,-1 0-15,1 0-1,23 0 1,-24 0 15,1 0-31,-1 0 32,1 0-32,23 0 31,-47-23-16,23 23 1,-23-24 281,0 1-266,-23 23 0,-1 0-31,1-24 16,-1 1 15,1 23 16,-1 0-16,1 0-15,-1 0 31,24-24-31,-23 24-1,-1 0 1,1 0-1,-1 0 17,1 0-17,-1 0 1,-23 0 15,23 0 0,1 24-31,-1-24 16,1 0 15,-1 0-15,-23 0 0,24 23 30,-1-23-30,1 0 0,-1 0-1,1 0 1,-1 0 0,1 0-1,-1 24 16,1-24 1,-24 0-1,23 0-15,1 0-1,-1 0 1,1 0-1,-1 0 1,-23 0 31,23 0-16,1 0-15,-1 0-1,1 0 17,-1 0-17,1 0 17,-1 0-17,-23 0 16,24 0 16,-1 0 0,1 0-31,-1 0 15,1 0-15,-1 0 15,1 0-15,-1 0 15,1 0-16,-1 0 1,1 0 0,-1 0-1,1 0 1,-1 0 0,-23 0-1,24 0 16,-1 0-15,0 0 0,-46 0-1,23 0 1,23 0 0,-23 0-1,0 0 1,24 0-1,-1 0 1,-46 0 0,46 0-1,-23 0 1,24 0 0,-24 0-1,0 0 1,23 0 15,1 0-15,-1 0-1,-23 0 1,0 0 0,23 0-1,-46 0 1,46 0-1,-23 0 1,24 0 0,-48 0-1,48 0 1,-24 0 0,0 0-1,0 0 16,0 0-15,23 0 0,-23 0-1,0 0 1,23 0 15,1 0-15,-1 0-1,1 0 1,-1 0 0,1 0-1,-1 0 1,1 0 15,-1 0-15,1 0-1,-1 0 1,1 0 0,-1 0-1,1 0 1,-24 0 0,23 0-1,1 0 1,-1 0-1,1 0 1,-1 0 0,-23 0-1,24 0 17,-1 0-32,-23 0 15,0 0 16,23 0-15,-23 0 0,24 0-1,-24 0 1,23 0 0,1 0-1,-24 0 1,0 0-1,23 0 1,1 0 0,-24 0-1,-24 0 1,48 0 0,-1 0 15,-23 0-16,0 0 1,23 0 0,1 0-1,-1 0 1,-23 0 0,24 0-1,-1 0 1,-23 0-1,24 0 1,-24 0 0,23 0-1,1 0 1,-24 0 15,23 0-15,1 0-1,-1 0 1,-23 0 0,24 0-1,-1 0 1,-23 0 0,23 0-1,-23 0 16,24 0 1,-48 0-17,48 0 1,-1 0 0,1 0-1,-48 0 1,48 0-1,-24 0 1,-47 0 0,70 0-1,1 0 1,-1 0 0,-23 0-1,0 0 1,23 0-1,1 0 1,-1 0 0,-23 0-1,0 0 1,0 0 15,-23 0-15,-24 0-1,23 0 1,24 0 0,24 0-1,-1 0 1,-23 0 0,24 0-1,-1 0 1,0 0-1,-23 0 17,24 0-17,-1 0 1,1 0 0,-1 0-1,1 0 1,-24 0 15,23 0-15,1 0-1,-1 0 1,1 0 0,-1 0-1,-23 0 1,0 0 31,24 0-32,-1 0 1,1 0 0,-1 0-1,1 0 1,-24 0 15,23 0 0,-47 0-15,48 0 15,-1 0-15,1 0-16,-1 0 15,-23 0 1,0 0 0,0 0 15,24 0-15,-24 0-1,23 0-15,1 0 16,-24 0-1,0 0 1,23 0 0,1 0-1,-1 0 1,1 0 0,-25 0-1,25 0 1,-1 0-1,1 0 1,-1 0 15,-23-24-15,0 24 0,-23 0-1,-1 0 1,1 0-1,-48 0 1,0 0 0,-23 0-1,47 0 1,24 0 0,46 0-1,-23 0 1,24 0-1,-1 0 17,1 0-1,-1 0-15,1 0-1,-24 0 1,23 0 15,1 0 0,-1 0-15,0 0 0,1 0-1,-1 0 1,1 0 15,-24 0 0,23 0 1,1 0-17,-1 0 1,1 0-1,-1 0 1,-23 0 15,24 0 1,-1 0-17,1 0 1,-1 0-16,-23 0 15,24 0 1,-24 0 15,23 0-15,-23 0 0,-24 0-1,24 0 1,24 0-1,-24 0 1,-24 0 0,1 0-1,-1 0 1,1 0 0,-1 0-1,-23 0 1,0 0-1,-24 0 17,24 0-17,-23 0 1,-48 0 0,95 0-1,22 0 1,1 0-1,0 0 1,24 0 0,-1 0-1,-70 0 1,47 0 0,-23 0-1,23 0 1,23 0 15,-46 0-15,46 0-1,-23 0 1,0 0 0,0 0-1,23 0 1,1 0-1,-24 0 1,23 0 0,-23 0-1,24 0 1,-24 0 0,0 0-1,0 0 1,23 0 15,-23 0-15,24 0-1,-48 0 1,48 0-16,-48 0 16,24 0-1,0 0 1,0 0-1,0 0 1,-47 0 0,47 0-1,-47 0 1,0 0 0,47 0-1,23 0 16,1 0-15,-48 0 0,24 0-1,0 0 1,23 0 0,1 0-1,-1 0 1,1 0 15,-1 0-15,-23 0-1,0 0 17,24 0-1,-1 0-16,1 0 1,-24 0 0,0 0-1,23 0 1,-23 0 0,24 0-1,-25 0 1,25 0-1,-24 0 1,0 0-16,0 0 31,23 0-15,1 0 0,-1 0-1,-23 0 16,-23 0-15,-1 0 0,24 0-1,0 0 1,0 0 0,24 0-1,-25 0 1,25 0 15,-1 0-31,1 0 31,-1 0-31,1 0 16,-24 0 15,23 0-15,1 0-1,-1 0 17,1 0-17,-1 0 1,1 0 0,-1 0 15,-23 0-16,24 0 32,-1 0-47,-46 0 16,23 0 0,0 0 15,-48 0-16,72 0 1,-24 0 0,23 0-1,1 0 1,-1 0 0,1-23-1,-1 23 1,1 0-1,-1 0 17,1 0-32,-1 0 15,1 0 1,-1 0 15,-23 0-15,0 0-1,24 0 1,-1 0 0,1 0-1,-24 0 1,-1 0 0,1 0-1,0-24 16,24 24-15,-1 0 0,-23-24-1,24 24 32,-24 0-31,23 0 15,1 0-15,-1 0-1,1 0 1,-1-23 0,1 23-1,-1 0 16,-23 0 16,24-24-15,-1 24-17,1 0 1,-1 0-1,1 0 1,-25 0 0,25 0 46,-1 0-46,-23 0-1,24-23-15,-1 23 16,-211 0 0,47 0-16,0 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2:49.8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18556 18368 0,'47'0'94,"-23"0"-79,-1 0 16,1 0-31,23 0 32,0 0-17,-24 0 1,48 0 0,-24 0-1,47 0 1,0 0-1,118 0 1,-24 0 0,-24 0-1,-69 0 1,-25 0 0,-23 0-1,-23 0-15,23 0 16,0 0-1,94 0 17,0 0-17,118 0 1,23 0 0,-23 0-1,23 0 1,-118 0-1,-69 0 1,-25 0 0,-46 0-1,46 0 1,-46 0 0,46 0-1,1 23 1,-1 1-1,48-24 17,-48 23-17,25 1 1,-25-24 0,71 23-1,-70 1 1,23-24-1,-47 0 1,47 0 0,-47 23-1,-23-23 1,46 0 0,1 24-1,-1-24 16,1 47-15,-1-47 0,24 0-1,0 0 1,-70 0 0,47 0-1,-24 0 1,-24 0-1,24 0 1,-23 0 0,23 0-1,23 0 1,95 0 0,94 0-1,-1 0 16,-211-47-15,-23 47 0,-1 0 202,1 0-218,-1 0 16,24 0 0,-23 0-1,-1 0 1,1 0 0,23 0-1,47 0 1,-70 0-1,46 0 1,1 0 0,-24 0-1,47 0 1,-47 0 0,23 0 15,-23 0-16,-23 0 1,23 0 0,-23 0-1,-1 0 1,1 0 0,23 0-1,-24 0 1,1 0-1,23 0 1,-24 0 15,1 0-15,-1 0-16,24 0 16,0 0 15,0 0-16,-23 0 1,23 0 0,-24 0-1,24 0 1,-23 0 0,23 0-1,-23 0 1,23 0-1,-24 0 1,1 0 0,23 0-1,-24 0-15,24 0 16,-23 0 15,23 0-15,-24 0-1,24 0 1,0 0 0,-23 0-1,23 0 1,0 0 0,23 0-1,-22 0 1,22 0-1,-23 0 1,24 0 0,-1 0-1,-23 0 1,0 0 15,24 0-15,-24 0-1,0 0 1,23 0 0,-22 0-1,46 0 1,-71 0 0,1 0-1,-1 0 1,24 0-1,24 0 1,23 0 0,0 0-1,-24 0 1,25 0 15,-48 0-15,23 0-1,-23 0 1,-23 0 0,23 0-1,0 0 1,23 0 0,-23 0-1,47 0 1,0 0-1,1 0 1,-48 0 0,0 0-1,0 0 17,-24 0-17,24 0 1,0 0 15,-23 0-15,-1 0-1,1 0 1,-1 0 0,1 0-1,23 0 1,-24 0-1,1 0 1,23 0 0,-24 0-1,25 0 17,-25 0-1,48 0-16,-48 0 17,48 0 140,-1 0-157,-23 0-15,47 0 16,-47 0-1,47 0 1,-47 0 0,1 0 31,-25 0-16,1 0-31,-1 0 15,48 0 1,-48 0 0,24 0 15,0 0-15,-23 0 15,-1 0-16,24 0 1,-23 0 0,46 0-1,-46 0 1,23 0 0,47 0-1,47 0 1,-23 0-1,-48 0 1,-46 0 0,-1 0 15,24 0-15,0 0-1,0 0 1,-23 0 15,23-47-15,-24 47-1,1 0-15,23 0 16,0 0 0,24 0-1,-48 0-15,24 0 16,0 0-1,0 0 1,24 0 15,-24 0-15,0 0 0,23 0-1,1 0 1,-24 0-1,-23 0 1,23 0 0,-24 0-1,24 0 1,-23 0 0,23 0-1,0 0 1,-24 0-1,24 0 1,0 0 15,0 0-15,0 0 0,47 0-1,-70 0 1,70 0-1,-47 0 1,0 0 0,24 0 15,-24 0-15,-24 0-1,24 0 1,-23 0-1,23 0 17,-24 0-1,24 0-15,-23 0-1,-1 0 1,24-24-1,1 24 17,-25 0-1,1 0-15,-1 0 15,1 0 0,-1 0-15,1 0-1,-1-23 1,1 23 15,-1 0-15,1 0-1,-1 0 1,1 0 15,23 0 32,-24 0 124,1 0-140,-1 0 31,1 0-62,23 0 0,-24 0 93,-23-24 422,0-23-515,0 24-1,0-1 1,0 1 0,0-1-1,0 1 1,0-1 15,0 1 0,0-25 16,0 25-15,0-1-17,24 1 16,-24-1 48,0 1-48,0-1-16,0 1 1,0-24 31,0 23-31,0 1-1,0-1 16,0 1-15,0-1 15,0 1 188,-24 23-188,1 0 47,-1 0-62,1 0 15,-1 0-15,1 0 15,-1 0-15,1 0 31,-24 0-16,47 23-15,-24-23-16,-23 0 46,0 24-46,0-24 16,-23 0 0,46 23-1,-23-23 1,0 24 15,0-24-15,23 0-16,-46 0 15,46 23 1,-23-23 0,0 0-1,24 0 1,-24 0 0,-24 0-1,-46 24 1,46-1-1,0-23 1,1 0 0,46 0-16,-46 47 15,-1-47 17,24 0-17,0 0 1,0 0-1,24 0 1,-24 47 0,0-47-1,0 0 1,-24 0 0,47 0-1,-70 0 1,71 47-1,-1-47 1,-23 0 0,0 0 15,-23 0-15,23 0-1,0 0 1,0 0-1,0 0 1,-48 0 0,48 0-1,-141 0 1,24 0 0,-1 0-1,24 0 1,0 0-1,-24 0 1,-23 0 0,-24 0 15,1 0-15,46 0-1,71 0 1,-47 0-1,94 0 1,-47 0 0,0 0-1,70 0 1,-23 0 0,-23 0-1,-48 0 1,-23 0-1,-24 0 1,1 0 15,23 0-15,23 0 0,24 0-1,23 0 1,1 0-1,-1 0 1,1 0 0,-48 0-1,-23 0 1,47 0 0,0 0-1,-47 0 1,-71 0-1,0 0 1,-23 0 15,-47 0-15,117 0 0,95 0-1,23 0 1,0 0-1,23 0 1,-23 0 0,-23 0-1,-95 0 1,24 0 0,94 0-1,-71 0 1,24 0-1,24 0 17,-1 0-17,0 0 1,-23 0 0,-23 0-1,70 0 1,-47 0-1,-47 0 1,70 0 0,47 0-1,-23 0 1,24 0 0,-1 0-1,1 0 1,-1 0-1,1 0 17,-24 0-17,94 0 220,0 0-204,-24 0-15,1 0-16,-1 24 15,1-24 1,-1 0 15,-23 23-31,48-23 16,-25 24-1,1-24 1,-1 0 0,1 0-1,-1 0 1,1 0-1,23 24 17,0-24-17,0 23 1,-24-23 0,24 24 15,-23-24-16,-1 0 1,24 0 0,-23 0-1,-1 0 17,1 23-32,23-23 15,24 0 1,-1 24 15,24-24-15,-23 23-1,23-23 1,0 24 0,0-24-1,0 0 1,0 0-1,-70 0 1,23 0 0,0 0-1,0 0 1,47 0 0,0 0-1,23 0 16,-22 0-15,22 0 0,24 0-1,-94 0-15,141 0 16,71 0 0,94 0-1,-118 0 1,-188 0-1,-23 0 1,23 0 15,0 0-15,0 0 0,23 0-1,-46 0-15,46 0 31,24 0-15,24 0 0,47 0-1,70 0 1,71 0 0,-95 0-1,-93 0 1,-24 0-1,-71 0 1,24 0 0,1 0-16,-1 0 15,0 0 1,0 0 0,-24 0-1,24 0 16,-23 0-15,-1 0 0,48 0-1,-48 0 1,95 0 0,-24 0-1,-23 0 1,-24 0-16,0 0 15,23 0 1,-46 0 0,70 0-1,0 0 1,-24 0 0,1 0 15,-24 0-16,0 0 17,-23 0-17,-1 0-15,71 0 16,0 0 0,0 0-1,0 0 1,-47 0-1,0 0 1,47 0 0,-46 0-1,-1 0 1,0 0 0,0 0 15,23 0-16,-23 0 17,47 0-17,-47 0 1,0 0 0,0 0-1,-23 0 1,23 0-1,0 0 1,24 0 0,-1 0-1,-23 0-15,24 0 16,-24 0 15,0 0-15,0 0-1,-24 0 1,48 0 0,-24 0-1,-24 0 1,24 0 0,1-24-1,-1 24 1,-24 0-16,24 0 15,0-23 1,-23 23 0,-1 0-1,24 0 32,-23-24-31,-1 24-1,1 0 1,-1-23 0,1 23-1,-1 0 1,1 0 0,-1 0-1,1-24 1,-1 24 15,1 0-15,-1 0-1,1 0 1,-1 0 0,-23-23-1,24 23 1,0 0-1,-1 0 1,1-24 0,-1 24-1,1 0 1,-1 0 15,-23-24-15,24 24 15,-1 0 16,1 0 15,-1 0-62,1 0 16,-1 0 0,1 0-1,23 0 79,-24 0 15,1 0-93,-1 0 0,1 0-1,-48 0 407,1 0-406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2:50.7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24647 18391 0,'-23'0'16,"-1"0"0,-23 0-1,0 0 1,0 0 0,-47 0-1,0 0 1,47 0-16,-94 0 15,23 0 1,1 0 0,70 0-1,-71 0 1,48 0 0,-24 0-1,-24 0 1,0 0-1,95 0 17,-71-23-17,47 23 1,0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2:52.4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11830 17991 0,'23'0'219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2:55.6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12818 17944 0,'-24'0'63,"1"0"-47,-24 0-1,-1 0 1,1 0-1,-47 0 1,24 0 0,-71 0-1,47 0 1,0 0 0,47 0-1,23 0 16,0 0-15,-23 0 0,24-23 77,-1 23-46,1 0-31,-24 0 15,23 0-15,1 0-16,-1 0 15,1 0 1,-1 0 15,1 0 313,23 23-110,0 1-234,-47-1 16,47 1 0,0 23-1,-24 0 1,24-24 0,-23 1 15,23-1 0,0 1-15,-24-24-1,24 24 1,0-1 78,-23 1-79,23 23 126,23 0-16,1-24 16,-24 1-32,0-1-78,0 1 250,23-24-265,1 0-16,-1 0 16,1 0-1,-1 0 1,24 0 0,0 0-1,24 47 1,-48-47-1,1 0 1,23 0 0,-24 0-1,1 0 1,23 0 31,-23 0-16,23 0-15,-24 0 46,1 0-46,-1 0-1,1 0 48,-1 0-47,1 0 15,23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0:25.6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6468 15428 0,'0'0'0,"23"0"32,1 0-32,-1 0 15,1 0 1,46 0-1,-23 0 1,-23 0 0,23 0-1,0 0 1,0 0 0,0 0 15,-24 0 0,1 0-15,-1 0-1,25 0 1,-1 0 0,0 0-1,-24 0 1,24 0-1,0 0 1,0 0 0,0 0 15,-23 0 0,-1 0-15,1 0-1,-1 0 1,48 0 0,-48 0-1,24 0 1,0 0 0,1 0-1,-1 0 1,-24 0 15,1 0-31,-1 0 31,1 0-15,-1 0-16,24 0 47,-23 0-32,-1 0 1,24 0 0,-23 0-1,-1 0 1,1 0 0,-1 0-1,24 0 1,0 0-1,-23 0 1,-1 0-16,24 0 31,-23 0-15,23 0 15,-23 0-15,-1 0-1,48 0 1,-48 0 0,24 0-1,-23 0 17,-1 0-17,1 0 1,-1 0-1,1 0 1,70 0 0,-47 0-1,-24 0 17,1 0-17,23 0 1,-24 0-1,25 0 1,-25 0 0,1 0-1,23 0 1,0 0 0,23 0-1,-23 0 1,-23 0 15,-1 0-15,1 0-1,-1 0 1,1 0 0,-1 0-1,1 0 1,23 0-1,0 0 17,-24 0-32,1 0 15,-1 0 1,25 0 0,-1 0-1,0 0 1,0 0-1,94 0 1,-24 0 0,-46 0-1,23 0 17,-47 0-17,-23 0 1,23 0-1,-24 0 1,24 0 0,0 0-1,-23 0 17,-1 0-17,24 0 1,-23 0-1,-1 0 1,1 0 0,23 0 15,-24 0-15,24 0-1,24 0 1,-48 0-1,24 0 1,1 0 0,-1 0-1,0 0 1,-24 0 0,1 0-1,-1 0 1,24 0 15,-23 0 0,-1 0-15,1 0 0,23 0-1,-24 0 1,24 0-1,0 0 1,0 0 0,-23 0-1,-1 0 1,24 0 0,24 0-1,-24 0 1,24 0-1,-24 0 1,-24 0 15,24 0-15,47 0 0,-70 0-1,46 0 1,-23 0-1,-23 0 1,70 0 0,-47 0-1,0 0 1,24 0 0,-48 0-1,24 0 1,47 0-1,-70 0-15,46 0 16,1 0 15,-24 0-15,0 0 0,0 0-1,0 0 1,0 0-1,24 0 1,-24 0 0,0 0-1,0 0 1,0 0 0,-24 0-1,1 0 1,23 0-1,-24 0 17,24 0-17,47 0 1,-70 0 0,23 0-1,0 0 1,0 0-1,0 0 1,0 0 0,0 0-1,0 0 1,-23 0 0,93 0-1,-46 0 1,47 0-1,-24 0 17,-47 0-17,0 0 1,23 0 0,-46 0-1,23 0 1,23-47-1,-23 47 1,24 0 0,23 0-1,-23 0 1,-1 0 0,1 0-1,23 0 1,-47 0-1,0 0 17,0 0-17,-24 0 1,48 0 0,-48 0-1,48 0 1,-47 0-1,23 0 1,0 0 15,0 0-15,0 0 0,-24 0-16,48 0 15,-48 0 1,24 0 15,0 0-15,-23 0-1,23 0 1,-24 0 0,24 0-1,-23 0 1,47 23-1,-48-23 1,71 0 0,-47 0-1,-23 24 1,70-24 0,-71 0-1,48 23 16,-24-23-15,-24 0 0,24 24-1,0-24 1,0 0 0,1 0-1,46 0 1,0 23-1,-47-23 1,0 0 0,0 0-1,0 0 1,0 0 0,-24 0-1,24 0 16,-23 0-15,-1 0 0,72 0-1,-1 0 1,-24 0 0,-23 0-1,-23 0 1,-1 0-1,1 0 1,23 0 0,47 0-1,0 0 1,47 0 0,47 0 15,-70 0-16,-1 0 1,-23 0 0,-23 0-1,-47 0 1,23 0 0,-24 0 15,1 0 0,-1 0-31,1 0 16,23-23-1,-24 23 1,24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2:56.5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17451 18603 0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0:32.1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6397 15451 0,'0'24'343,"0"-1"-280,0 1-48,0-1 17,0 1-17,0-1 17,0 24 30,0-23 32,0 0-32,0-1-62,0 1 32,0-1-17,0 1 16,0-1-15,24 1 390,-1-1-406,1-23 16,23 0 0,47 0-1,0 0 1,23 0-1,-23 0 1,1 0 0,-1 0-1,-47 0 1,-24 0 0,48 0-1,-48 0 1,48 0 15,-24 0-15,-24 0-1,24 0 1,-23 0 15,-1 0-15,1 0-1,-1 0 1,24 0 0,-23 0-1,23 0 1,-23 0 15,-1 0-31,24 0 31,-23 0-31,46 0 16,-46 0 0,23 0-1,47 0 1,-47 0 0,47 0-1,0 0 1,-23 0-1,-1 0 1,-23 0 0,0 0-1,-23 0 1,46 0 0,-46 0-1,23 0 16,-24 0-15,1 0 0,23 0-1,-24 0 1,24 0 0,0 0-1,-23 0 1,0 0-1,46 0 1,-46 0 0,46 0-1,-23 0 17,0 0-17,0 0 16,0 0-15,-23 0 0,23 0-1,47 0 1,-24 0 0,-46 0-16,47 0 15,-48 0 1,24 0-1,0 0 1,0 0 0,-23 0-1,23 0 1,0 0 15,0 0-15,0 0-1,23 0 1,1 0 0,-24 0-1,-23 0 1,23 0 0,47 0-1,-24 0 1,24 0-1,-70 0 1,23 0 0,-24 0-1,48 0 1,-24 0 0,0 0 15,24 0-16,-1 0 1,24 0 0,-23 0-1,46 0 1,-23 0 0,0 0-1,24 0 1,0 0-1,-48 0 1,48 0 0,-48 0-1,1 0 1,-48 0 15,24 0-15,0 0-1,1 0 1,22 0 0,-23 0-1,24 0 1,-48 0 0,24 0-1,-23 0 1,46 0-1,-23 0 1,24 0 0,-1 0-1,-46 0 1,70 0 15,-47 0-15,-23 0-1,23-23 1,47 23 0,-24 0-1,1 0 1,23-47 0,-47 47-1,23 0 1,25-24-1,-48 24 1,0 0 0,-24 0-1,24 0 17,24 0-17,23 0 1,-24 0-1,1 0 1,-24 0 0,0 0-1,0 0 1,0 0 0,-23 0-1,-1 0 1,24 0-1,-23 0 1,23 0 0,47 0-1,-47 0 17,47 0-17,-47 0 1,47 0-1,-47 0 1,47 0 0,-70 0-1,23 0 1,23 0 0,-23 0-1,71 0 1,-71 0-1,0 0 1,0 0 0,-24 0 15,25 0-15,-1 0-1,0 0 1,0 0-1,0 0 1,141 0 0,188 0-1,-235 0 1,-94 0 0,-23 0-1,-1 0 1,1 0-1,-1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0:34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8514 15522 0,'23'0'31,"1"0"-16,23 0-15,47 0 16,47 0 15,-23 0-15,-24 0 0,-47 0-16,47 0 15,23 0 1,1 0-1,0 0 1,-1-24 0,48 24-1,93 0 1,-69 0 0,-25-23-1,48 23 16,-71 0-15,-23 0 0,46 0-1,-46 0 1,23 0 0,24 0-1,23 0 1,-24 0-1,-70 0 1,-47 0 0,0 0-1,71 0 1,0 0 0,-71 0-1,0 0 1,23 0 15,24 0-15,24 0-1,141 0 1,-1 0 0,-117 0-1,-70 0 1,-47 0-1,23 0 1,47 0 0,0 0-1,23 0 1,-46 0 0,-1 0-1,25 0 16,-25 0-15,48 0 0,-71 0-1,0 0 1,23 0 0,-23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0:35.2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11501 15498 0,'70'0'47,"1"0"-31,23 0-16,47 0 31,-24 0-15,-22 0-1,22 0 1,48 0 0,-1 0-1,-70 0-15,189-47 16,-25 47 0,-164-47-1,-23 47 1,0 0-1,-1 0 1,1 0 0,23 0-1,-24 0 1,24 0 0,-47 0 15,165 0-16,-47 0 1,-71 0 0,0 0-1,0 0 1,-47 0 0,-24 0-1,25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0:44.6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16087 15757 0,'23'0'63,"1"0"-48,-1 0 48,1 0-48,23 0 1,-24 0 0,1 0-1,70 0 1,47 0-1,-47 0 1,-47 0 0,-23 0-1,-1 0 1,24 0 0,47 0-1,-47 0-15,47 0 16,-23 0-1,-48 0 17,24 0-17,-23 0 1,0 0 0,-1 0-1,24 0 1,0 0-1,0 0 1,47 47 0,-47-47-1,-23 0 1,46 0 0,24 24-1,0-1 1,-23-23-1,0 0 17,-24 0-1,-24 0-15,48 0-1,-48 0-15,48 0 16,-24 0-1,-24 0 1,24 0 15,0 0-15,0 0 0,48 0-1,-48 0 1,23 0-1,1 0 1,23 0 15,-24 0-15,-23 0 0,0 0-1,0 0 1,-23 0-1,23 0 1,-24 0 0,1 0-1,23 0 1,0 0 0,-23 0-1,70 0 1,-47 0 15,0 0-15,-24 0-1,1 0 1,23 0 15,0 0-15,0 0 15,-24 0-15,1 0-1,23 0 1,-24 0 0,25 0-1,22 0 1,-46 0 15,-1 0-15,1 0-1,23-23 1,-24 23 0,24 0-1,0 0 1,-23 0-16,23 0 15,0 0 1,23-24 0,1 24-1,-24 0 1,0 0 0,47 0-1,24-23 1,-1 23 15,48 0-15,-71 0-1,0 0 1,-23 0 0,-1 0-1,-23 0 1,-23 0-1,23 0 1,47 0 0,-47 0-1,0 0 1,0 0 0,24 0-1,-24 0 16,47 0-15,0 0 0,0 0-1,0 0 1,47 0 0,-23 0-1,-1-24 1,-93 24-1,23 0 1,0 0 0,0 0-1,0 0 1,0 0 0,0 0 15,23 0-16,1 0 1,0 0 0,23 0-1,-24 0 1,24-23 0,-23 23-1,-1 0 1,1 0-1,-48 0-15,24 0 16,-23 0 0,70 0-1,0 0 1,-47 0 0,47 0 15,-47 0-16,0 0 1,24 0 0,46 0-1,-69 0 1,93 0 0,-47 0-1,0 0 1,0 0-1,-24 0 1,1 0 0,-24 0-1,0 0 17,0 0-1,0 0-16,-23 0 1,23-24 0,-24 24-1,1 0 1,-1-23 0,1 23 46,-1 0-46,1 0-1,-1 0 32,1 0-31,-1 0-1,1 0 1,-1 0 0,1 0-1,23 0 1,-24 0 0,1 0-1,23 0 1,-23 0-1,46 0 1,-46 0 0,23 0-1,-24 0 17,1 0-17,-1 0 1,1 0-1,23 0 1,23 23 0,-46-23-1,-1 0 1,1 0 0,-1 0-16,1 0 31,-1 0 0,1 0-15,-1 0-1,1 0 17,23 0-1,-47 24-16,24-24 1,-1 0 0,1 0 15,-1 23-15,1 1 15,-1-1-16,1-23 17,-1 0 15,1 0-32,-24-23 313,0-1-312,0 1 0,0-24 15,0 23-16,0 0 1,-24 1 31,24-1-31,-23 1 15,23-24 109,0 23-46,23 1-16,1 23 0,-1-47-15,-46 47 390,-1 0-453,1 0 16,-1 0-1,1 0 1,-24 0 0,23 0-1,1 0 1,-48 0-1,47 0-15,-23 0 16,24 0 0,-24 0-1,0 0 1,0 0 15,0 0-15,23 0-1,-23 0 17,24 0-17,-24 0 1,23 0-16,-46 0 16,23 0-1,-48 0 1,25 0-1,-24 0 1,47 0 0,-24 0-1,24 0 1,0 0 0,-47 0-1,47 0 1,0 0 15,-71 0-15,1 0-1,23 0 1,0 0 0,-71 0-1,-94 0 1,95 0-1,46 0 1,24 0 0,23 0-1,1 0 1,23 0 0,0 0-1,0 0 1,23 0 15,-23 0-15,0 0 15,0 0-15,24 0-1,-24 0 1,0 0-1,23 0 1,1 0 0,-1 0-1,-47 0 1,48 0 0,-24 0-1,23 0 16,1 0-15,-24 0 0,23 0-1,1 0 1,-1 0 0,-46 0-1,23 0 1,-24 0-1,48 0 1,-24 0 0,0 0-1,0 0 1,23 0 0,-23 0-1,23 0 1,-23 0 15,0 0-15,24 0-16,-1 0 15,-23 0 1,0 0 0,0 0-1,0 0 1,24 0-1,-24 0 1,23 0 0,-46 0-1,23 0 17,-24 0-17,24 0 16,0 0-15,23 0 0,-23 0-1,0 0 1,0 0 0,-23 0-1,-48 0 1,1 0-1,-1 0 1,24 0 0,47 0-16,-94 0 15,23 0 1,24 0 0,23 0 15,1 0-16,-1 47 1,1-47 0,23 0 15,23 0-15,1 0-1,-1 0-15,1 0 16,-1 0-1,-23 0 17,24 0-17,-1 0 1,1 0 0,-1 0 15,-23 0-16,24 0 1,-25 0 0,25 0-1,-24 0 1,23 0 0,1 0-1,-24 0 1,23 0-1,1 0 1,-1 0 0,1 0-1,-24 0 1,23 0 15,-23 0-15,24 0-1,-1 0 1,-23 0 0,24 0-1,-24 0 1,23 0 0,-47 0-1,48 0 1,-24 0-1,0 0 1,0 0 0,23 0-1,1 0-15,-24 0 16,23 0 15,-23 0-15,0 0-1,0 0 1,0 0 0,24 0-1,-24 0 1,23 0 0,-23 0-1,23 0 1,1 0-1,-24 0 1,23 0 0,1 0-1,-1 0 17,1 0-17,-24 0 1,23 0-1,-23 0 1,0 0 0,-23 0-1,-48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1:26.9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11665 17639 0,'-23'0'203,"23"23"-172,0 1-15,0-1 15,0 1-15,0-1 15,0 1 0,0 23 32,0-24-1,0 1-62,0-1 32,0 1-17,0-1 32,0 24-16,23-47-15,-23 24 0,0-1 15,0 1 0,24-1-15,-24 1 15,0 23 0,0 0 16,0-23 16,0-1-32,0 1-16,0-1 17,0 1-17,0-1 32,0 1 31,23-1 204,1-23-267,-24 24 16,23-24 1,1 0-17,-1 0 1,1 0 0,23 0 15,-24 23-16,1-23 17,-1 0-17,1 0 1,-1 0 0,1 0 15,-1 0 0,1 0 16,0 0-31,-1 0-1,1 0 1,-1 0-1,1 0 1,-1 0 0,24 0 15,-23 0-15,-1 0-1,1 0 1,-1 0-1,1 0-15,-1 0 16,1 0 0,-1 0-1,1 0 1,23 0 0,0 0-1,-24 0 1,24 0-1,24 0 17,-24 0-17,0 0 1,-23 0 0,-1 0-1,1 0 1,-1 0-1,1 0 1,-1 0 0,1 0-1,-1 0 1,1 24 0,23-24-1,-24 0 16,1 0-31,-1 0 63,1 0-32,-1 0-15,24 0 124,-23 0-124,-1 0 0,1 0 15,-1 0-15,1 0-1,0 0 32,-1 0-16,24 0 16,-23 0 0,-1 0 0,1 0-31,23 0-1,0 0 1,0 0-1,0 0 173,0 0-172,-24 0-16,48 0 15,-48 0 1,24 0-1,0 0 1,1 0 0,-25 0-1,1 0 1,-1 0 0,1 0-1,-1 0 16,1 0-15,-1 0 15,24 0 1,0 0-17,-23 0-15,-1 0 16,1 0-1,23 0 1,0 0 0,0 0-1,47 0 1,0 0 0,-47 0-1,-23 0 32,-1 0-31,24 0-1,-23 0 1,-1 0 0,1 0-1,23 0 16,-24 0-15,1 0 0,-1 0-16,1 0 15,-1 0 1,24 0 0,-23 0-1,46 0 16,-46 0-15,23 0 0,-23 0-16,-1 0 15,24 0 1,-23 23 0,-1-23-1,1 0 1,23 0-1,0 0 17,-24 0-17,24 0 1,24 0 0,-48 0-1,24 0 1,0 0-1,-23 0 1,-1 0 0,24 0-1,-23 0 1,0 0 0,-1 0-1,24 0 1,0 0-1,0 0 1,0 0 0,0 0-1,-23 0 1,23 0 31,-24 0-32,48-23 1,-48 23 0,24-24-1,-23 24 1,46 0 0,-22-23-1,-25 23 1,1 0-1,-1 0 1,1 0 0,23-24-1,0 24 1,-24 0 15,24 0-15,0-23-1,-23 23 1,-1 0 0,1 0-1,-1 0-15,24 0 16,-23 0 0,23 0-1,0 0 1,-24 0 15,25 0-15,-1 0-1,-24 0 1,1 0 15,23 0 0,-24 0-15,1 0 0,23 0-1,-24 0 1,24 0 15,0 0-15,-23 0-1,-1 0 1,1 0 0,23 0-1,0 0 17,0 0-17,-24 0 1,1 0-1,23 0 1,24 0 0,-24 0-1,0 0 1,0 0 0,-24 0-1,24 0 1,0 0-1,0 0 1,-23 0 0,-1 0-1,24 0 17,24 0-17,-24 0 1,0 0-1,0 0 1,0 0 0,0 0-1,47 0 1,-47 0 0,-23 0-1,23 0 1,0 0-1,0 0 1,0 0 0,0 0-1,0 0 17,-23 0-17,-1 0 1,24 0-1,24 0 1,-24 0 0,-24 0-1,24 0 1,0 0 0,0 0-1,-23 0 16,-1 0-31,24 0 16,0 0 0,-23 0 15,23 0-15,-24 0-16,25 0 15,22 0 1,-23 0-1,24 0 1,-24 0 0,0 0-1,0 0 1,0 0 0,0 0-1,0 0 1,-24 0-1,24 0 1,0 0 0,-23 0 15,47 0-15,-48 0-1,24 0 1,47 0-1,-47 0 17,-23 0-17,23 0 1,23 0 0,-23 0-1,71 0 1,-71 0-1,71 0 1,-95 0 15,71 0-15,-47 0 0,-23 0-1,23 0 1,23 0-1,-23 0 1,0 0-16,24 0 16,0 0-1,-48 0 1,71 0 0,-70 0-1,46 0 1,1 0-1,-1 0 17,1 0-17,46 0 1,-70 0 0,95 0-1,-119 0 1,24 0-1,0 0 1,0 0 0,0 0-1,0 0 1,0 0 0,-23 0-1,23 0 1,0 0 15,-24 0 0,24 0-15,-47-24 0,71 24-1,-47 0 1,23 0-1,0-23 1,0 23 0,0 0-1,-24 0 1,1 0 0,23 0-16,0 0 15,0 0 1,-24 0-1,24 0 17,-23 0-17,23 0 1,0 0 0,0 0 15,-23 0-16,-1 0 1,1 0 0,23 0-1,-24 0 1,1 0 0,-1 0 30,1 0-30,-1 0 0,1 0-1,-1 0 1,1 0 0,-1 0-1,24 0 1,-23 0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1:34.0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11806 17733 0,'24'0'141,"-1"23"-125,1-23-1,23 0-15,0 24 16,23-24 15,1 0-15,0 0-1,23 23 1,-47-23 0,47 24-1,-47-24 1,70 23 0,-23-23-1,1 0 1,-72 0-1,48 0 1,-1 0 0,1 0-1,70 0 1,23 0 15,-93 0-15,0 0-1,-48 0 1,24 0 0,0 0-1,47 0 1,24 0 0,-24 0-1,-47 0 1,47 0-1,-70 0 1,23 0-16,23 0 16,1 0-1,-24 0 17,0 0-17,0 0 1,-24 0-1,71 0 1,-23 0 0,0-23-1,-24 23 17,-24 0-32,48 0 15,-1 0 1,24-24-1,-47 24 1,0 0 0,24 0-1,-24 0 17,-24 0-17,95 0 1,0 0-1,-48 0 1,1 0 0,-48 0-1,1 0 1,-1 0 0,24 0-1,0 0 1,-23 0-1,23 0 1,0 0 0,0 0 15,0 0-15,47 0-1,47 0 1,-70 0-1,23 0 1,0 0 0,118 0-1,-1 0 1,1 0 0,-142 0-1,-46 0 1,23 0 15,47 0-15,-23 0 15,46 0-15,-70 0-1,0 0 1,0 0-1,0 0 1,47 0 0,-23 0-1,-24 0 1,47 0 0,-23 0-1,-24 0-15,47 0 16,0-23-1,-71 23 1,1 0 15,23-24-15,0 24 0,24 0-1,-24 0 1,0 0-1,0 0 1,0 0 15,0 0-15,0 0 0,-24 0-1,24 0 1,0 0-1,-23 0 1,46 0 15,-23 0-15,1 0 0,69 0-1,-23 0 1,-70 0-16,23 0 15,-24 0 1,24 0 0,0 0-1,0 0 1,-23 0 0,-1 0-1,24 0 1,0 0 15,24 0 0,47 0-15,-71 0-16,0 0 16,47 0-1,0 0 1,-47 0-1,-24 0 1,1 0 0,23 0-1,0 0 1,-23 0 0,46 0-1,1 0 1,-48 0-16,1 0 31,46 0-15,-23 0-1,0 0 1,0 0 0,0 0-1,-23 0 1,-1 0-1,48 0 1,0 0 0,23 0-1,-47 0-15,70 0 16,-46 0 0,-1 0-1,1 0 1,-1 0 15,25 0-15,-1 0-1,70 0 1,1 0 0,-1 0-1,-69 0 1,46 0-1,-71 0 1,-46 0 0,70 0-1,-71 0 1,24 0 0,0 0-1,0 0 32,24 0-31,0 0-1,23 0 1,70 0 0,-23 0-1,-23 0 1,-24 0-1,47 0 1,0 0 0,-47 0-1,0 0 1,-47 0 0,-23 0-1,23 0 16,-23 0-31,23 0 16,-24 0 0,24 0-1,-23 0 1,23 0 0,0 0-1,0 0 1,-24 0-1,48 0 1,-24 0 0,23 0-1,24 0 1,-46 0 0,22 0-1,-46 0 16,23 0-15,-24 0 0,24 0-1,24 0 1,-1 0 0,48 0-1,-24 0 1,-47 0-1,47 0 1,-47 0 0,24 0-1,23 0 1,-47 0 0,0 0 15,0 0-16,-24 0 1,24 0 0,-23 0-1,-1 0 1,72 0 0,-1 0-1,-47 0 1,70 0-1,-46 0 1,23 0 0,0 0-1,47 0 1,0 0 0,24 0 15,-71 0-16,0 0 1,-71 0-16,48 0 16,-24 0-1,0 0 1,0 0 0,0 0-1,0 0 1,-23 0-1,46 0 1,-23 0 0,24 0-1,-24 0 1,47 0 15,-47 0-15,0 0-1,24 0 1,-24 0 0,0 0-1,47 0 1,-47 0 0,47 0-1,0 0 1,24 0-1,46 0 1,48 0 0,-165 0-1,23 0 1,-23 0 0,24 0 15,-24 0-16,24 0 1,-24 0 0,-24 0-1,1 0 1,23 0 0,-24 0-1,24 0 16,-23 0-15,23 0 0,0 0-1,0 0 1,0 0 15,0 0-15,0 0-1,0 0 1,24 0 0,46 0-1,-46 0 1,-1 0 0,1-23-1,46 23 1,-70 0-1,24 0 1,47 0 0,-24 0-1,0 0 17,0 0-17,23 0 1,-70 0-1,24 0 1,0-24 0,-24 24-1,-24 0 1,24 0 0,-23 0-1,46 0 1,-46 0-1,23 0 1,-24 0 15,1 0-31,-1 0 32,1 0-17,-1 0 16,24 0-15,-23 0 0,-1 0 15,1 0-15,0 0-1,23 0 32,-24 0-16,1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9-15T11:01:38.6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11759 17662 0,'24'0'250,"23"-23"-234,-24 23 0,24-24-1,0 24 1,-23 0-1,-1 0 1,24 0 0,-23 0 15,0 0-15,-1 0-1,24 0 1,-23 0-1,-1 0 1,1 0 0,-1 0-1,1 0 1,23 0 0,-24 0 15,1 0-16,-1 0 17,1 0-32,-1 0 15,24 0 1,0 0 15,0 0-15,0 0-1,0 0 1,-23 0 0,23 0-1,-23 0 1,-1 0 0,24 0-1,-23 0 1,23 0-1,0 0 1,0 0 0,-24 0-1,24 0 1,0 0 15,0 0-15,0 0-1,0 0 1,-23 0 0,-1 0-1,1 0 1,0 0 0,-1 0-1,24 0 1,-23 0-1,-1 0 1,24 0 0,-23 0 15,23 0 16,-24 0-16,1 0 16,-1 0-47,1 0 31,-1 0-15,1 0-1,-1 0-15,24 0 32,0 0-17,-23 0 17,-1 0-17,1 0 16,-1 0-15,1 0 0,23 0-1,-23 0 17,-1 0-17,24 0 1,-23 0-1,-1 0 1,1 0 0,-1 0 15,1 0-15,23 0 30,-24 0-14,1 0-17,-1 0 1,1 0 0,-1 0-1,24 0 16,-23 0 1,-1 0-17,1 0 1,-1 0 0,1 0-1,-24 24 1,47-24-1,-23 0 32,-1 0-31,1 0-16,-1 0 16,1 0 15,-1 0-31,-23 23 15,24-23 1,-1 0 15,1 0-15,-1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45595-4684-40F6-A17B-8347E8189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0D68CF-EED0-4026-BF46-985137733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71A12C-D46F-4AF3-89BB-7C4E935F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A967-A417-44DB-80B4-32E9E254FB40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F372B-0F11-4AA3-8B30-0DFEF206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BCAD97-3316-4BD8-9590-19AAD732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5E8-6FEE-462D-A820-434134368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4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86166-072C-4573-94D4-0634B200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8DC01B-9CDF-4588-B6FE-32DC62902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2E830C-7E7F-4019-B557-E95EBE62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A967-A417-44DB-80B4-32E9E254FB40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0D3FF-66D8-4794-80FE-32398B2B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5ACF0-87B8-4739-A560-37674DE1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5E8-6FEE-462D-A820-434134368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1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0E18BE-B3B3-49D8-8DD0-9673D5BE3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ABD11B-FF32-4750-8495-502B1C7C7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09CF3-4D3E-44D5-AF88-940C96F5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A967-A417-44DB-80B4-32E9E254FB40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28A2D-2B7B-4CB5-8EF9-C1B1EEA1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1B004C-629A-4D3C-831C-FB1E5BF4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5E8-6FEE-462D-A820-434134368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9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EA81A-1B19-4A8D-9550-1376E4B6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5266C-E317-4F0F-A4CF-C050ABFFB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0F1CDF-FCF4-4D7B-8842-6E3A6AF5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A967-A417-44DB-80B4-32E9E254FB40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BC573-CA2D-422C-8F16-F0695291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7F9B2-89BE-41A2-8778-8DDD6DCE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5E8-6FEE-462D-A820-434134368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8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6479E-8B0D-4F23-9660-3E089F6D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C2AC16-CD94-48B0-B2D3-AA67DB440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6378AB-9349-4697-B785-717B62FE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A967-A417-44DB-80B4-32E9E254FB40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620C7E-4C15-436E-80EE-F3B646BC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FE4AB-BAF1-474F-9358-F29C4821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5E8-6FEE-462D-A820-434134368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1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E8FE9-9227-41F8-BD93-D8E38A7B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E354B2-EF0B-4D82-9572-7C49EFDD4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7D7999-7EE5-4276-8124-1E33D54A7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B125AC-0DC2-4899-A790-9E54B810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A967-A417-44DB-80B4-32E9E254FB40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4116C4-9E75-4201-900B-393D0F89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27D1C8-A24C-4CB4-B59E-AB58A84A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5E8-6FEE-462D-A820-434134368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3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B9EC9-2DAE-4CD4-84F5-4F88E50FA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25EB58-53A9-4849-BBED-5EBFCFAA2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E30363-796D-4B21-B0E5-3C921E9CD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B71B7B-D579-4C38-9016-9B6EFE436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C1C832-CA1A-4D01-B90D-2E2C95D2B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752FCD-A762-49F5-ABEF-B399BD09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A967-A417-44DB-80B4-32E9E254FB40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D6A781-CB16-4F57-9F1A-EEBDC384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93741E-4372-422F-ABC7-C29A8D7B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5E8-6FEE-462D-A820-434134368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8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A9352-CA33-4F93-978E-D90BA06D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4D357B-EBAF-420B-9885-B2334342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A967-A417-44DB-80B4-32E9E254FB40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DDA6D9-B15F-42BD-9343-DD7840F6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D4A7DF-07D9-4370-987A-9F34D6CF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5E8-6FEE-462D-A820-434134368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0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C4B698-B7B2-4D2A-B7FF-851D1AA7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A967-A417-44DB-80B4-32E9E254FB40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34E962-F938-44A6-B9BF-1FE022D9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32A7E7-2EBF-4EBE-BFFB-856D5E11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5E8-6FEE-462D-A820-434134368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62D27-ED72-4E29-95EC-9CE7B4BF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844134-FF92-425F-837F-F451E1D28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3F0B15-57B3-47DA-AA02-5D9A497EE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1F775D-89B8-4B83-A79E-48325295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A967-A417-44DB-80B4-32E9E254FB40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8199B5-67A3-4952-93BE-EFED652A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BB254E-87BB-43C4-BB6A-C3CED46D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5E8-6FEE-462D-A820-434134368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8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28A65-E612-44C9-AB5B-33D02744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D08B1-2224-4139-93C7-3AAFC921B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381F46-19A0-447D-A199-D758E0241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29D772-E255-4256-A3A1-81EF60513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A967-A417-44DB-80B4-32E9E254FB40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34DE9C-8BE5-4888-8DD5-61F1AED5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B639B5-359F-4B6E-BDF3-A49BD2EB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5E8-6FEE-462D-A820-434134368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7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4E149-E360-47EB-8B30-8A23491B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8BF4F9-9FEF-400A-A564-B0501D434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8AB3DF-7CD4-45D5-BFD2-4C93CB522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6A967-A417-44DB-80B4-32E9E254FB40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B4A9D5-E229-401F-A889-C3C823EF5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77BE1E-B9BE-4AE2-90C4-272E18A05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65E8-6FEE-462D-A820-434134368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2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3.emf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26.emf"/><Relationship Id="rId3" Type="http://schemas.openxmlformats.org/officeDocument/2006/relationships/image" Target="../media/image9.png"/><Relationship Id="rId21" Type="http://schemas.openxmlformats.org/officeDocument/2006/relationships/image" Target="../media/image17.emf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7" Type="http://schemas.openxmlformats.org/officeDocument/2006/relationships/image" Target="../media/image10.emf"/><Relationship Id="rId12" Type="http://schemas.openxmlformats.org/officeDocument/2006/relationships/customXml" Target="../ink/ink4.xml"/><Relationship Id="rId17" Type="http://schemas.openxmlformats.org/officeDocument/2006/relationships/image" Target="../media/image15.emf"/><Relationship Id="rId25" Type="http://schemas.openxmlformats.org/officeDocument/2006/relationships/image" Target="../media/image19.emf"/><Relationship Id="rId33" Type="http://schemas.openxmlformats.org/officeDocument/2006/relationships/image" Target="../media/image23.emf"/><Relationship Id="rId38" Type="http://schemas.openxmlformats.org/officeDocument/2006/relationships/customXml" Target="../ink/ink17.xml"/><Relationship Id="rId2" Type="http://schemas.openxmlformats.org/officeDocument/2006/relationships/image" Target="../media/image1.jp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21.emf"/><Relationship Id="rId41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2.emf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25.emf"/><Relationship Id="rId40" Type="http://schemas.openxmlformats.org/officeDocument/2006/relationships/customXml" Target="../ink/ink18.xml"/><Relationship Id="rId45" Type="http://schemas.openxmlformats.org/officeDocument/2006/relationships/image" Target="../media/image29.emf"/><Relationship Id="rId5" Type="http://schemas.openxmlformats.org/officeDocument/2006/relationships/image" Target="../media/image11.png"/><Relationship Id="rId15" Type="http://schemas.openxmlformats.org/officeDocument/2006/relationships/image" Target="../media/image14.emf"/><Relationship Id="rId23" Type="http://schemas.openxmlformats.org/officeDocument/2006/relationships/image" Target="../media/image18.emf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10" Type="http://schemas.openxmlformats.org/officeDocument/2006/relationships/customXml" Target="../ink/ink3.xml"/><Relationship Id="rId19" Type="http://schemas.openxmlformats.org/officeDocument/2006/relationships/image" Target="../media/image16.emf"/><Relationship Id="rId31" Type="http://schemas.openxmlformats.org/officeDocument/2006/relationships/image" Target="../media/image22.emf"/><Relationship Id="rId44" Type="http://schemas.openxmlformats.org/officeDocument/2006/relationships/customXml" Target="../ink/ink20.xml"/><Relationship Id="rId4" Type="http://schemas.openxmlformats.org/officeDocument/2006/relationships/image" Target="../media/image10.png"/><Relationship Id="rId9" Type="http://schemas.openxmlformats.org/officeDocument/2006/relationships/image" Target="../media/image11.emf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20.emf"/><Relationship Id="rId30" Type="http://schemas.openxmlformats.org/officeDocument/2006/relationships/customXml" Target="../ink/ink13.xml"/><Relationship Id="rId35" Type="http://schemas.openxmlformats.org/officeDocument/2006/relationships/image" Target="../media/image24.emf"/><Relationship Id="rId43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7BA182-3B4F-4C2E-98C8-88ECD1C76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7C054-5636-4B78-B012-C2E41B68C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5906" y="1122362"/>
            <a:ext cx="10916093" cy="3521355"/>
          </a:xfrm>
        </p:spPr>
        <p:txBody>
          <a:bodyPr>
            <a:no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О промежуточных итогах реализации 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ФП «Поддержка семей, имеющих детей» 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НП «Образование»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450A79-A14A-4714-87A3-371A13804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5108389"/>
            <a:ext cx="9144000" cy="1655762"/>
          </a:xfrm>
        </p:spPr>
        <p:txBody>
          <a:bodyPr/>
          <a:lstStyle/>
          <a:p>
            <a:pPr algn="r"/>
            <a:r>
              <a:rPr lang="ru-RU" b="1" dirty="0"/>
              <a:t>Максименко Светлана Владимировна</a:t>
            </a:r>
            <a:r>
              <a:rPr lang="ru-RU" dirty="0"/>
              <a:t>, </a:t>
            </a:r>
          </a:p>
          <a:p>
            <a:pPr algn="r"/>
            <a:r>
              <a:rPr lang="ru-RU" dirty="0"/>
              <a:t>главный специалист Отдела ИМО Комитета по образованию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FFFC11-4443-4E4D-9227-5EDD368CC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" y="93849"/>
            <a:ext cx="2709950" cy="2477192"/>
          </a:xfrm>
          <a:prstGeom prst="rect">
            <a:avLst/>
          </a:prstGeom>
          <a:ln w="104775">
            <a:solidFill>
              <a:srgbClr val="33CCCC"/>
            </a:solidFill>
          </a:ln>
        </p:spPr>
      </p:pic>
    </p:spTree>
    <p:extLst>
      <p:ext uri="{BB962C8B-B14F-4D97-AF65-F5344CB8AC3E}">
        <p14:creationId xmlns:p14="http://schemas.microsoft.com/office/powerpoint/2010/main" val="4033892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AA04A6-5E53-4C5B-84AB-B995E5042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F0AE7-33B2-4B95-930D-FA934EF2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87" y="-116377"/>
            <a:ext cx="7820237" cy="180706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Специалисты Службы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A366C0-1A58-4053-9F39-7E043CBF5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2430" cy="2700762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6ED22F4-A31A-4823-B8CD-B2B2A024D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3334" t="12682" r="18160" b="11667"/>
          <a:stretch/>
        </p:blipFill>
        <p:spPr>
          <a:xfrm>
            <a:off x="4239490" y="1130531"/>
            <a:ext cx="7952509" cy="5727469"/>
          </a:xfrm>
        </p:spPr>
      </p:pic>
    </p:spTree>
    <p:extLst>
      <p:ext uri="{BB962C8B-B14F-4D97-AF65-F5344CB8AC3E}">
        <p14:creationId xmlns:p14="http://schemas.microsoft.com/office/powerpoint/2010/main" val="78559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AA04A6-5E53-4C5B-84AB-B995E5042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86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F0AE7-33B2-4B95-930D-FA934EF2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87" y="-116377"/>
            <a:ext cx="7820237" cy="196544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Консультации специалистов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A366C0-1A58-4053-9F39-7E043CBF5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2430" cy="2700762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D2C81E0-C095-4803-8D0E-10FE75BB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87" y="3961874"/>
            <a:ext cx="5262274" cy="1520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8 996 4630156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457FC5-EFF1-4FF2-8405-657B3047F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46" y="3113315"/>
            <a:ext cx="3428372" cy="3744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B7CCDF-A15F-4B37-A7B6-C14C5BB1CB3F}"/>
              </a:ext>
            </a:extLst>
          </p:cNvPr>
          <p:cNvSpPr txBox="1"/>
          <p:nvPr/>
        </p:nvSpPr>
        <p:spPr>
          <a:xfrm>
            <a:off x="3595586" y="1375668"/>
            <a:ext cx="3399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/>
              <a:t>бесплатные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C0D108-7735-4B1A-A507-4D76806BDACD}"/>
              </a:ext>
            </a:extLst>
          </p:cNvPr>
          <p:cNvSpPr txBox="1"/>
          <p:nvPr/>
        </p:nvSpPr>
        <p:spPr>
          <a:xfrm>
            <a:off x="5203371" y="1988817"/>
            <a:ext cx="7304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prstClr val="black"/>
                </a:solidFill>
                <a:latin typeface="Calibri" panose="020F0502020204030204"/>
              </a:rPr>
              <a:t>очные или дистанционные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E9DCED-19DD-48FE-A888-9B5843AF4E46}"/>
              </a:ext>
            </a:extLst>
          </p:cNvPr>
          <p:cNvSpPr txBox="1"/>
          <p:nvPr/>
        </p:nvSpPr>
        <p:spPr>
          <a:xfrm>
            <a:off x="3619008" y="2749956"/>
            <a:ext cx="4977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ru-RU" sz="3600" b="1" dirty="0"/>
              <a:t>индивидуальные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B814EA-266A-47F9-9681-87D80BE0007B}"/>
              </a:ext>
            </a:extLst>
          </p:cNvPr>
          <p:cNvSpPr txBox="1"/>
          <p:nvPr/>
        </p:nvSpPr>
        <p:spPr>
          <a:xfrm>
            <a:off x="5130886" y="5159166"/>
            <a:ext cx="5384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ru-RU" sz="3600" b="1" dirty="0"/>
              <a:t>конфиденциальные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54BD98-7E6E-488E-9D58-6E8BE9F5B97F}"/>
              </a:ext>
            </a:extLst>
          </p:cNvPr>
          <p:cNvSpPr txBox="1"/>
          <p:nvPr/>
        </p:nvSpPr>
        <p:spPr>
          <a:xfrm>
            <a:off x="4200496" y="5945245"/>
            <a:ext cx="7207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ru-RU" sz="3600" b="1" dirty="0"/>
              <a:t>высококвалифицированные</a:t>
            </a:r>
          </a:p>
        </p:txBody>
      </p:sp>
    </p:spTree>
    <p:extLst>
      <p:ext uri="{BB962C8B-B14F-4D97-AF65-F5344CB8AC3E}">
        <p14:creationId xmlns:p14="http://schemas.microsoft.com/office/powerpoint/2010/main" val="164678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D5C58129-2E9D-4FF1-99EE-66E4F97B0A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679DA0C-8F43-4987-AB1D-B7C59641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5188"/>
            <a:ext cx="4167963" cy="2364102"/>
          </a:xfrm>
        </p:spPr>
        <p:txBody>
          <a:bodyPr/>
          <a:lstStyle/>
          <a:p>
            <a:pPr algn="ctr"/>
            <a:r>
              <a:rPr lang="ru-RU" sz="3600" b="1" dirty="0">
                <a:latin typeface="Arial Black" panose="020B0A04020102020204" pitchFamily="34" charset="0"/>
              </a:rPr>
              <a:t>Специалистам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sz="3600" b="1" dirty="0">
                <a:latin typeface="Arial Black" panose="020B0A04020102020204" pitchFamily="34" charset="0"/>
              </a:rPr>
              <a:t>Службы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32AA85-14BE-4535-8DDB-86008DACC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76376" cy="2700762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70BA80C6-EA9B-4431-9699-3B3CD91C7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7963" y="659219"/>
            <a:ext cx="8024038" cy="61987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Нормативные документы: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sz="2400" dirty="0"/>
              <a:t>распоряжение министерства образования и науки АО  от 21.06.2019г. №1000 (с изменениями от 22.04.2020г. №638) «О создании региональных площадок..»</a:t>
            </a:r>
          </a:p>
          <a:p>
            <a:pPr marL="0" indent="0">
              <a:buNone/>
            </a:pPr>
            <a:r>
              <a:rPr lang="ru-RU" sz="2400" dirty="0"/>
              <a:t>-  Распоряжение УСВ администрации МО «Котлас» от  17.04.2020 г. №467 «Об организации процесса оказания психолого-педагогической, методической и    консультативной помощи родителям (законным представителям) детей в муниципальном образовании «Котлас»</a:t>
            </a:r>
          </a:p>
          <a:p>
            <a:pPr>
              <a:buFontTx/>
              <a:buChar char="-"/>
            </a:pPr>
            <a:r>
              <a:rPr lang="ru-RU" sz="2400" dirty="0"/>
              <a:t>Приказ МОУ «СОШ №7»  от 23.04.2020 г. № 144 «О создании Службы оказания психолого-педагогической, методической и    консультативной помощи родителям (законным представителям) детей»</a:t>
            </a:r>
          </a:p>
          <a:p>
            <a:pPr>
              <a:buFontTx/>
              <a:buChar char="-"/>
            </a:pPr>
            <a:r>
              <a:rPr lang="ru-RU" sz="2400" dirty="0"/>
              <a:t>Положение о службе оказания услуг психолого-педагогической, методической и консультативной помощи родителям (законным представителям) детей в МО "Котлас"</a:t>
            </a:r>
          </a:p>
          <a:p>
            <a:r>
              <a:rPr lang="ru-RU" b="1" dirty="0"/>
              <a:t>Методические рекомендации</a:t>
            </a:r>
          </a:p>
          <a:p>
            <a:pPr marL="0" indent="0">
              <a:buNone/>
            </a:pPr>
            <a:r>
              <a:rPr lang="ru-RU" sz="2200" dirty="0"/>
              <a:t>- Алгоритм деятельности специалиста службы</a:t>
            </a:r>
          </a:p>
          <a:p>
            <a:r>
              <a:rPr lang="ru-RU" b="1" dirty="0"/>
              <a:t>Разъяснения:  </a:t>
            </a:r>
            <a:r>
              <a:rPr lang="ru-RU" sz="2200" dirty="0"/>
              <a:t>- о получателе  услуги; </a:t>
            </a:r>
          </a:p>
          <a:p>
            <a:pPr marL="0" indent="0">
              <a:buNone/>
            </a:pPr>
            <a:r>
              <a:rPr lang="ru-RU" sz="2200" dirty="0"/>
              <a:t>- если запрос получателя услуги не связан с образованием и воспитанием детей</a:t>
            </a:r>
          </a:p>
        </p:txBody>
      </p:sp>
    </p:spTree>
    <p:extLst>
      <p:ext uri="{BB962C8B-B14F-4D97-AF65-F5344CB8AC3E}">
        <p14:creationId xmlns:p14="http://schemas.microsoft.com/office/powerpoint/2010/main" val="147523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D5C58129-2E9D-4FF1-99EE-66E4F97B0A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679DA0C-8F43-4987-AB1D-B7C59641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376" y="1"/>
            <a:ext cx="9515624" cy="724908"/>
          </a:xfrm>
        </p:spPr>
        <p:txBody>
          <a:bodyPr/>
          <a:lstStyle/>
          <a:p>
            <a:pPr algn="ctr"/>
            <a:r>
              <a:rPr lang="ru-RU" sz="3600" b="1" dirty="0">
                <a:latin typeface="Arial Black" panose="020B0A04020102020204" pitchFamily="34" charset="0"/>
              </a:rPr>
              <a:t>Количество услуг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32AA85-14BE-4535-8DDB-86008DACC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76376" cy="2700762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50016A4-76B1-46DD-89AC-29F46565233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3155921"/>
              </p:ext>
            </p:extLst>
          </p:nvPr>
        </p:nvGraphicFramePr>
        <p:xfrm>
          <a:off x="2773583" y="724909"/>
          <a:ext cx="9321210" cy="590107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325877">
                  <a:extLst>
                    <a:ext uri="{9D8B030D-6E8A-4147-A177-3AD203B41FA5}">
                      <a16:colId xmlns:a16="http://schemas.microsoft.com/office/drawing/2014/main" val="272879688"/>
                    </a:ext>
                  </a:extLst>
                </a:gridCol>
                <a:gridCol w="3767554">
                  <a:extLst>
                    <a:ext uri="{9D8B030D-6E8A-4147-A177-3AD203B41FA5}">
                      <a16:colId xmlns:a16="http://schemas.microsoft.com/office/drawing/2014/main" val="3699167226"/>
                    </a:ext>
                  </a:extLst>
                </a:gridCol>
                <a:gridCol w="2227779">
                  <a:extLst>
                    <a:ext uri="{9D8B030D-6E8A-4147-A177-3AD203B41FA5}">
                      <a16:colId xmlns:a16="http://schemas.microsoft.com/office/drawing/2014/main" val="2982771225"/>
                    </a:ext>
                  </a:extLst>
                </a:gridCol>
              </a:tblGrid>
              <a:tr h="7655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ФИО  специалиста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Количество консультаций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801373"/>
                  </a:ext>
                </a:extLst>
              </a:tr>
              <a:tr h="474212">
                <a:tc>
                  <a:txBody>
                    <a:bodyPr/>
                    <a:lstStyle/>
                    <a:p>
                      <a:r>
                        <a:rPr lang="ru-RU" sz="2400" b="1" dirty="0" err="1"/>
                        <a:t>Чечиль</a:t>
                      </a:r>
                      <a:r>
                        <a:rPr lang="ru-RU" sz="2400" b="1" dirty="0"/>
                        <a:t> Н.В.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МДОУ №17 «Колобок»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685225"/>
                  </a:ext>
                </a:extLst>
              </a:tr>
              <a:tr h="467833">
                <a:tc>
                  <a:txBody>
                    <a:bodyPr/>
                    <a:lstStyle/>
                    <a:p>
                      <a:r>
                        <a:rPr lang="ru-RU" sz="2400" b="1" dirty="0" err="1"/>
                        <a:t>Числова</a:t>
                      </a:r>
                      <a:r>
                        <a:rPr lang="ru-RU" sz="2400" b="1" dirty="0"/>
                        <a:t> А.В.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МОУ «СОШ №7»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168826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r>
                        <a:rPr lang="ru-RU" sz="2400" b="1" dirty="0"/>
                        <a:t>Горбунова Н.В.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МОУ «СОШ №7»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740257"/>
                  </a:ext>
                </a:extLst>
              </a:tr>
              <a:tr h="478465">
                <a:tc>
                  <a:txBody>
                    <a:bodyPr/>
                    <a:lstStyle/>
                    <a:p>
                      <a:r>
                        <a:rPr lang="ru-RU" sz="2400" b="1" dirty="0"/>
                        <a:t>Копылова  Н.В.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МДОУ №17 «Колобок»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852237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r>
                        <a:rPr lang="ru-RU" sz="2400" b="1" dirty="0" err="1"/>
                        <a:t>Ховайло</a:t>
                      </a:r>
                      <a:r>
                        <a:rPr lang="ru-RU" sz="2400" b="1" dirty="0"/>
                        <a:t>  Л.Н.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МДОУ №22 «Кораблик»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556489"/>
                  </a:ext>
                </a:extLst>
              </a:tr>
              <a:tr h="350875">
                <a:tc>
                  <a:txBody>
                    <a:bodyPr/>
                    <a:lstStyle/>
                    <a:p>
                      <a:r>
                        <a:rPr lang="ru-RU" sz="2400" b="1" dirty="0"/>
                        <a:t>Докшина О.В.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МОУ «СОШ №7»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615613"/>
                  </a:ext>
                </a:extLst>
              </a:tr>
              <a:tr h="351517">
                <a:tc>
                  <a:txBody>
                    <a:bodyPr/>
                    <a:lstStyle/>
                    <a:p>
                      <a:r>
                        <a:rPr lang="ru-RU" sz="2400" b="1" dirty="0" err="1"/>
                        <a:t>Каленчук</a:t>
                      </a:r>
                      <a:r>
                        <a:rPr lang="ru-RU" sz="2400" b="1" dirty="0"/>
                        <a:t> И.В.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МОУ «СОШ №4»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5646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2400" b="1" dirty="0"/>
                        <a:t>Булатова Н.А.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МДОУ №8 «Журавлик»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727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2400" b="1" dirty="0"/>
                        <a:t>Волынская  Н.Л.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МДОУ №8 «Журавлик»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8740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2400" b="1" dirty="0" err="1"/>
                        <a:t>Полковникова</a:t>
                      </a:r>
                      <a:r>
                        <a:rPr lang="ru-RU" sz="2400" b="1" dirty="0"/>
                        <a:t> Е.А.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МОУ «СОШ №7»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7617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2400" b="1" dirty="0"/>
                        <a:t>Корнякова  О.В.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МДОУ №38 «Улыбка»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7935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C8CD77F-2060-4DD8-AC9C-1905B5F65765}"/>
              </a:ext>
            </a:extLst>
          </p:cNvPr>
          <p:cNvSpPr txBox="1"/>
          <p:nvPr/>
        </p:nvSpPr>
        <p:spPr>
          <a:xfrm>
            <a:off x="-258209" y="2697110"/>
            <a:ext cx="31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По проекту 300 услуг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42DBE-0CF1-4A22-9B53-7C2989AA6DED}"/>
              </a:ext>
            </a:extLst>
          </p:cNvPr>
          <p:cNvSpPr txBox="1"/>
          <p:nvPr/>
        </p:nvSpPr>
        <p:spPr>
          <a:xfrm>
            <a:off x="315948" y="5055873"/>
            <a:ext cx="2360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По факту 27 услуг</a:t>
            </a:r>
          </a:p>
        </p:txBody>
      </p:sp>
    </p:spTree>
    <p:extLst>
      <p:ext uri="{BB962C8B-B14F-4D97-AF65-F5344CB8AC3E}">
        <p14:creationId xmlns:p14="http://schemas.microsoft.com/office/powerpoint/2010/main" val="1880532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3A4C1B-74B1-42C4-AD3B-40BA8E012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8DF47-07C1-4FAC-9D05-152DF6EE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432" y="365126"/>
            <a:ext cx="7910624" cy="825722"/>
          </a:xfrm>
        </p:spPr>
        <p:txBody>
          <a:bodyPr>
            <a:normAutofit/>
          </a:bodyPr>
          <a:lstStyle/>
          <a:p>
            <a:r>
              <a:rPr lang="en-US" sz="4000" b="1" dirty="0"/>
              <a:t>http://</a:t>
            </a:r>
            <a:r>
              <a:rPr lang="ru-RU" sz="4000" b="1" dirty="0" err="1"/>
              <a:t>еслиребенкутрудно.рф</a:t>
            </a:r>
            <a:r>
              <a:rPr lang="ru-RU" sz="4000" b="1" dirty="0"/>
              <a:t>/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377257C-F25B-4269-9AFE-08EBFBE03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62" t="16200" r="7747" b="31020"/>
          <a:stretch/>
        </p:blipFill>
        <p:spPr>
          <a:xfrm>
            <a:off x="3955313" y="1190847"/>
            <a:ext cx="8236688" cy="3083497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EAA9A6-0CBB-4C9D-808B-2A085618D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76376" cy="27007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62D9D7-7BE7-4548-8732-B39B5D5D19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87" t="13953" r="9045" b="33953"/>
          <a:stretch/>
        </p:blipFill>
        <p:spPr>
          <a:xfrm>
            <a:off x="3714309" y="4274344"/>
            <a:ext cx="8477691" cy="2583656"/>
          </a:xfrm>
          <a:prstGeom prst="rect">
            <a:avLst/>
          </a:prstGeom>
        </p:spPr>
      </p:pic>
      <p:sp>
        <p:nvSpPr>
          <p:cNvPr id="17" name="Звезда: 5 точек 16">
            <a:extLst>
              <a:ext uri="{FF2B5EF4-FFF2-40B4-BE49-F238E27FC236}">
                <a16:creationId xmlns:a16="http://schemas.microsoft.com/office/drawing/2014/main" id="{B76FD438-00FA-44D4-AF0A-3780BCC384B0}"/>
              </a:ext>
            </a:extLst>
          </p:cNvPr>
          <p:cNvSpPr/>
          <p:nvPr/>
        </p:nvSpPr>
        <p:spPr>
          <a:xfrm>
            <a:off x="6203358" y="1343323"/>
            <a:ext cx="510363" cy="42530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75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3A4C1B-74B1-42C4-AD3B-40BA8E012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8DF47-07C1-4FAC-9D05-152DF6EE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432" y="365126"/>
            <a:ext cx="7910624" cy="825722"/>
          </a:xfrm>
        </p:spPr>
        <p:txBody>
          <a:bodyPr>
            <a:normAutofit/>
          </a:bodyPr>
          <a:lstStyle/>
          <a:p>
            <a:endParaRPr lang="ru-RU" sz="40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EAA9A6-0CBB-4C9D-808B-2A085618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76376" cy="2700762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ED6C817B-0A01-456D-A746-9695908F0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286" t="11313" r="2555" b="13426"/>
          <a:stretch/>
        </p:blipFill>
        <p:spPr>
          <a:xfrm>
            <a:off x="2913320" y="212651"/>
            <a:ext cx="9122735" cy="6645349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3FD6EB-0C92-42F2-9BDA-F7C82CF5A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3414" y="4955883"/>
            <a:ext cx="1341236" cy="19021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74A77-7168-4406-8775-E69EE866FD75}"/>
              </a:ext>
            </a:extLst>
          </p:cNvPr>
          <p:cNvSpPr txBox="1"/>
          <p:nvPr/>
        </p:nvSpPr>
        <p:spPr>
          <a:xfrm>
            <a:off x="1321979" y="5325215"/>
            <a:ext cx="1467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3-68-71</a:t>
            </a:r>
          </a:p>
        </p:txBody>
      </p:sp>
    </p:spTree>
    <p:extLst>
      <p:ext uri="{BB962C8B-B14F-4D97-AF65-F5344CB8AC3E}">
        <p14:creationId xmlns:p14="http://schemas.microsoft.com/office/powerpoint/2010/main" val="523405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3A4C1B-74B1-42C4-AD3B-40BA8E012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8DF47-07C1-4FAC-9D05-152DF6EE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432" y="365126"/>
            <a:ext cx="7910624" cy="825722"/>
          </a:xfrm>
        </p:spPr>
        <p:txBody>
          <a:bodyPr>
            <a:normAutofit/>
          </a:bodyPr>
          <a:lstStyle/>
          <a:p>
            <a:endParaRPr lang="ru-RU" sz="40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EAA9A6-0CBB-4C9D-808B-2A085618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76376" cy="27007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3FD6EB-0C92-42F2-9BDA-F7C82CF5A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414" y="4955883"/>
            <a:ext cx="1341236" cy="1902117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E45D99A-9E05-4944-BFE1-71546BE98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8641" t="10336" r="15383" b="3653"/>
          <a:stretch/>
        </p:blipFill>
        <p:spPr>
          <a:xfrm>
            <a:off x="2977116" y="0"/>
            <a:ext cx="9328298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A1141F-BD5C-4E6F-9A97-450CF4AAC368}"/>
              </a:ext>
            </a:extLst>
          </p:cNvPr>
          <p:cNvSpPr txBox="1"/>
          <p:nvPr/>
        </p:nvSpPr>
        <p:spPr>
          <a:xfrm>
            <a:off x="1338188" y="5322166"/>
            <a:ext cx="148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3</a:t>
            </a:r>
            <a:r>
              <a:rPr lang="ru-RU" sz="3200" b="1" dirty="0">
                <a:solidFill>
                  <a:srgbClr val="FF0000"/>
                </a:solidFill>
              </a:rPr>
              <a:t>-53-91</a:t>
            </a:r>
          </a:p>
        </p:txBody>
      </p:sp>
    </p:spTree>
    <p:extLst>
      <p:ext uri="{BB962C8B-B14F-4D97-AF65-F5344CB8AC3E}">
        <p14:creationId xmlns:p14="http://schemas.microsoft.com/office/powerpoint/2010/main" val="920040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C37B03-78AE-4D19-B467-26A57D641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88C7D6-907C-43EA-B11A-A8B1487F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1F93A5F-6E13-4E71-9386-882047B101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963" t="12641" r="78830" b="19244"/>
          <a:stretch/>
        </p:blipFill>
        <p:spPr>
          <a:xfrm>
            <a:off x="2844210" y="1390263"/>
            <a:ext cx="4336312" cy="5183372"/>
          </a:xfr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31478CB-89E2-442B-B98B-7B2AAF3A66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6012" t="11152" r="16793" b="7425"/>
          <a:stretch/>
        </p:blipFill>
        <p:spPr>
          <a:xfrm>
            <a:off x="7432159" y="1342417"/>
            <a:ext cx="4508204" cy="5231218"/>
          </a:xfr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92D1CB-8CBB-4868-A6CB-803B57686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76376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3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D99301-2247-4794-B657-EA1AF3CA9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95D27-8ADA-4EBB-B01F-A1064207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86185F-F15D-436E-9861-A59FABFB5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                                                                            Спасибо за внимание!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D4ABF-86F3-4772-928E-4F958447E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32" y="1825625"/>
            <a:ext cx="6242304" cy="23835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799C3A-D5C6-42F6-A084-E575E3630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6" y="74428"/>
            <a:ext cx="2676376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9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3A4C1B-74B1-42C4-AD3B-40BA8E012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8DF47-07C1-4FAC-9D05-152DF6EE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432" y="365126"/>
            <a:ext cx="7910624" cy="825722"/>
          </a:xfrm>
        </p:spPr>
        <p:txBody>
          <a:bodyPr>
            <a:normAutofit/>
          </a:bodyPr>
          <a:lstStyle/>
          <a:p>
            <a:r>
              <a:rPr lang="en-US" sz="4000" b="1" dirty="0"/>
              <a:t>http://</a:t>
            </a:r>
            <a:r>
              <a:rPr lang="ru-RU" sz="4000" b="1" dirty="0" err="1"/>
              <a:t>еслиребенкутрудно.рф</a:t>
            </a:r>
            <a:r>
              <a:rPr lang="ru-RU" sz="4000" b="1" dirty="0"/>
              <a:t>/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377257C-F25B-4269-9AFE-08EBFBE03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62" t="16200" r="7747" b="31020"/>
          <a:stretch/>
        </p:blipFill>
        <p:spPr>
          <a:xfrm>
            <a:off x="3955313" y="1190847"/>
            <a:ext cx="8236688" cy="3083497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EAA9A6-0CBB-4C9D-808B-2A085618D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76376" cy="27007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62D9D7-7BE7-4548-8732-B39B5D5D19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87" t="13953" r="9045" b="33953"/>
          <a:stretch/>
        </p:blipFill>
        <p:spPr>
          <a:xfrm>
            <a:off x="3714309" y="4274344"/>
            <a:ext cx="8477691" cy="2583656"/>
          </a:xfrm>
          <a:prstGeom prst="rect">
            <a:avLst/>
          </a:prstGeom>
        </p:spPr>
      </p:pic>
      <p:sp>
        <p:nvSpPr>
          <p:cNvPr id="17" name="Звезда: 5 точек 16">
            <a:extLst>
              <a:ext uri="{FF2B5EF4-FFF2-40B4-BE49-F238E27FC236}">
                <a16:creationId xmlns:a16="http://schemas.microsoft.com/office/drawing/2014/main" id="{B76FD438-00FA-44D4-AF0A-3780BCC384B0}"/>
              </a:ext>
            </a:extLst>
          </p:cNvPr>
          <p:cNvSpPr/>
          <p:nvPr/>
        </p:nvSpPr>
        <p:spPr>
          <a:xfrm>
            <a:off x="8825023" y="1424763"/>
            <a:ext cx="510363" cy="42530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2ADE84B-CE7D-4CFF-BD19-3F09EB17B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023" y="4476321"/>
            <a:ext cx="554784" cy="4572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A6EC69-56C0-423F-BEBD-891190EE8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7216" y="4545467"/>
            <a:ext cx="554784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6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3A4C1B-74B1-42C4-AD3B-40BA8E012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71DAEF7-2B2E-4152-A530-2B38A5B3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7229869-9CC8-4111-8956-1C26456F16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02" y="1027906"/>
            <a:ext cx="4359349" cy="5858539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4D8BA3F5-6301-4127-A6B5-E3E1B0106B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77" y="235726"/>
            <a:ext cx="4660259" cy="6386548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EAA9A6-0CBB-4C9D-808B-2A085618D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76376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8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51EAF1-8948-49BB-89D8-1EE2AC744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31E45-8FC9-4325-8659-4D9DF3FB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E898E9-7427-4486-800D-79D77B632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1" t="11783" r="3988" b="15659"/>
          <a:stretch/>
        </p:blipFill>
        <p:spPr>
          <a:xfrm>
            <a:off x="242082" y="92921"/>
            <a:ext cx="9259570" cy="417504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7DF3FE-81ED-472D-A8C1-148230DC1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947" y="830061"/>
            <a:ext cx="2677250" cy="27007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1ECC800-AF7A-4148-90AA-6C653BD706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04" t="41018" r="3282" b="29696"/>
          <a:stretch/>
        </p:blipFill>
        <p:spPr>
          <a:xfrm>
            <a:off x="2170377" y="4243398"/>
            <a:ext cx="10008524" cy="25711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B3212D7D-F1E5-4EF8-BBC7-307D508CD05C}"/>
                  </a:ext>
                </a:extLst>
              </p14:cNvPr>
              <p14:cNvContentPartPr/>
              <p14:nvPr/>
            </p14:nvContentPartPr>
            <p14:xfrm>
              <a:off x="2311560" y="5579280"/>
              <a:ext cx="863640" cy="3420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B3212D7D-F1E5-4EF8-BBC7-307D508CD0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5720" y="5515920"/>
                <a:ext cx="8949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766D18FF-DECD-4779-A33F-DB812B656934}"/>
                  </a:ext>
                </a:extLst>
              </p14:cNvPr>
              <p14:cNvContentPartPr/>
              <p14:nvPr/>
            </p14:nvContentPartPr>
            <p14:xfrm>
              <a:off x="2328480" y="5537160"/>
              <a:ext cx="4402800" cy="4248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766D18FF-DECD-4779-A33F-DB812B6569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12640" y="5473800"/>
                <a:ext cx="44341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E9158FF-4701-4996-B0EC-4E7DBEA9C73F}"/>
                  </a:ext>
                </a:extLst>
              </p14:cNvPr>
              <p14:cNvContentPartPr/>
              <p14:nvPr/>
            </p14:nvContentPartPr>
            <p14:xfrm>
              <a:off x="2302920" y="5562360"/>
              <a:ext cx="3564720" cy="1443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E9158FF-4701-4996-B0EC-4E7DBEA9C7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87080" y="5499000"/>
                <a:ext cx="35960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4BF6373B-1D7B-4F55-A304-5BA24F7996F0}"/>
                  </a:ext>
                </a:extLst>
              </p14:cNvPr>
              <p14:cNvContentPartPr/>
              <p14:nvPr/>
            </p14:nvContentPartPr>
            <p14:xfrm>
              <a:off x="3065040" y="5571000"/>
              <a:ext cx="2116800" cy="1728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4BF6373B-1D7B-4F55-A304-5BA24F7996F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49200" y="5507640"/>
                <a:ext cx="2148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46B41DB-6848-4E14-85B8-FD10BA94D9B6}"/>
                  </a:ext>
                </a:extLst>
              </p14:cNvPr>
              <p14:cNvContentPartPr/>
              <p14:nvPr/>
            </p14:nvContentPartPr>
            <p14:xfrm>
              <a:off x="4140360" y="5545440"/>
              <a:ext cx="1126440" cy="3420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46B41DB-6848-4E14-85B8-FD10BA94D9B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24520" y="5482080"/>
                <a:ext cx="1157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81390FB2-09AF-40F2-AF18-256C5BA1CDA6}"/>
                  </a:ext>
                </a:extLst>
              </p14:cNvPr>
              <p14:cNvContentPartPr/>
              <p14:nvPr/>
            </p14:nvContentPartPr>
            <p14:xfrm>
              <a:off x="5791320" y="5554080"/>
              <a:ext cx="3666240" cy="15264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81390FB2-09AF-40F2-AF18-256C5BA1CDA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75480" y="5490720"/>
                <a:ext cx="36975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1253A4F6-F214-4167-9CAB-5D07D56E897B}"/>
                  </a:ext>
                </a:extLst>
              </p14:cNvPr>
              <p14:cNvContentPartPr/>
              <p14:nvPr/>
            </p14:nvContentPartPr>
            <p14:xfrm>
              <a:off x="4191120" y="6350040"/>
              <a:ext cx="4428360" cy="30492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1253A4F6-F214-4167-9CAB-5D07D56E89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75280" y="6286680"/>
                <a:ext cx="445968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83B4E5A7-40D4-45FE-B7A3-04619D5CFCED}"/>
                  </a:ext>
                </a:extLst>
              </p14:cNvPr>
              <p14:cNvContentPartPr/>
              <p14:nvPr/>
            </p14:nvContentPartPr>
            <p14:xfrm>
              <a:off x="4250160" y="6375240"/>
              <a:ext cx="7222680" cy="5112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83B4E5A7-40D4-45FE-B7A3-04619D5CFC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34320" y="6311880"/>
                <a:ext cx="72540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F0777DA6-8701-4AFC-A93F-9631E8D45748}"/>
                  </a:ext>
                </a:extLst>
              </p14:cNvPr>
              <p14:cNvContentPartPr/>
              <p14:nvPr/>
            </p14:nvContentPartPr>
            <p14:xfrm>
              <a:off x="4233240" y="6341400"/>
              <a:ext cx="1109520" cy="1728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F0777DA6-8701-4AFC-A93F-9631E8D457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7400" y="6278040"/>
                <a:ext cx="11408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8A1BE0F6-1160-44FD-B487-FB27924E11EA}"/>
                  </a:ext>
                </a:extLst>
              </p14:cNvPr>
              <p14:cNvContentPartPr/>
              <p14:nvPr/>
            </p14:nvContentPartPr>
            <p14:xfrm>
              <a:off x="4258800" y="6485400"/>
              <a:ext cx="1160280" cy="11052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8A1BE0F6-1160-44FD-B487-FB27924E11E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42960" y="6422040"/>
                <a:ext cx="11916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D45BDA50-AA5A-496F-AA34-308BE8DD08BC}"/>
                  </a:ext>
                </a:extLst>
              </p14:cNvPr>
              <p14:cNvContentPartPr/>
              <p14:nvPr/>
            </p14:nvContentPartPr>
            <p14:xfrm>
              <a:off x="4182480" y="6341400"/>
              <a:ext cx="2642040" cy="26280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D45BDA50-AA5A-496F-AA34-308BE8DD08B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66640" y="6278040"/>
                <a:ext cx="267336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145C696B-77AD-4161-8FF7-D30EEA835289}"/>
                  </a:ext>
                </a:extLst>
              </p14:cNvPr>
              <p14:cNvContentPartPr/>
              <p14:nvPr/>
            </p14:nvContentPartPr>
            <p14:xfrm>
              <a:off x="6383880" y="6400800"/>
              <a:ext cx="2345760" cy="16128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145C696B-77AD-4161-8FF7-D30EEA8352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68040" y="6337440"/>
                <a:ext cx="23770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7F0E645-E13F-488F-BAF5-4100EE97B58D}"/>
                  </a:ext>
                </a:extLst>
              </p14:cNvPr>
              <p14:cNvContentPartPr/>
              <p14:nvPr/>
            </p14:nvContentPartPr>
            <p14:xfrm>
              <a:off x="5630400" y="6612480"/>
              <a:ext cx="2989080" cy="8496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7F0E645-E13F-488F-BAF5-4100EE97B58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14560" y="6549120"/>
                <a:ext cx="30204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C8EAAFB8-8297-43F2-A2C3-B6D54BA40B15}"/>
                  </a:ext>
                </a:extLst>
              </p14:cNvPr>
              <p14:cNvContentPartPr/>
              <p14:nvPr/>
            </p14:nvContentPartPr>
            <p14:xfrm>
              <a:off x="11607840" y="6358320"/>
              <a:ext cx="457560" cy="5976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C8EAAFB8-8297-43F2-A2C3-B6D54BA40B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592000" y="6294960"/>
                <a:ext cx="4888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352ECA8D-A954-4A5C-B805-C705E7AE533E}"/>
                  </a:ext>
                </a:extLst>
              </p14:cNvPr>
              <p14:cNvContentPartPr/>
              <p14:nvPr/>
            </p14:nvContentPartPr>
            <p14:xfrm>
              <a:off x="5435640" y="6290640"/>
              <a:ext cx="6612840" cy="18648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352ECA8D-A954-4A5C-B805-C705E7AE533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19800" y="6227280"/>
                <a:ext cx="66441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DBCAD3C-EBC1-42D8-9A48-F36991559CA3}"/>
                  </a:ext>
                </a:extLst>
              </p14:cNvPr>
              <p14:cNvContentPartPr/>
              <p14:nvPr/>
            </p14:nvContentPartPr>
            <p14:xfrm>
              <a:off x="6680160" y="6417720"/>
              <a:ext cx="5402160" cy="27972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DBCAD3C-EBC1-42D8-9A48-F36991559CA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64320" y="6354360"/>
                <a:ext cx="54334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986AEA8D-909A-4F90-897F-AF02547852E5}"/>
                  </a:ext>
                </a:extLst>
              </p14:cNvPr>
              <p14:cNvContentPartPr/>
              <p14:nvPr/>
            </p14:nvContentPartPr>
            <p14:xfrm>
              <a:off x="8305920" y="6612480"/>
              <a:ext cx="567360" cy="864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986AEA8D-909A-4F90-897F-AF02547852E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90080" y="6549120"/>
                <a:ext cx="5986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1D84E129-873B-455E-8543-C6879BCDBAE5}"/>
                  </a:ext>
                </a:extLst>
              </p14:cNvPr>
              <p14:cNvContentPartPr/>
              <p14:nvPr/>
            </p14:nvContentPartPr>
            <p14:xfrm>
              <a:off x="4258800" y="6476760"/>
              <a:ext cx="8640" cy="36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1D84E129-873B-455E-8543-C6879BCDBAE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42960" y="6413400"/>
                <a:ext cx="399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DC67818F-4046-4592-98C4-7D4F993F602F}"/>
                  </a:ext>
                </a:extLst>
              </p14:cNvPr>
              <p14:cNvContentPartPr/>
              <p14:nvPr/>
            </p14:nvContentPartPr>
            <p14:xfrm>
              <a:off x="4174200" y="6451560"/>
              <a:ext cx="440640" cy="212040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DC67818F-4046-4592-98C4-7D4F993F602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58360" y="6388200"/>
                <a:ext cx="4719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FBBA2183-95D0-4B14-BC7D-ACA16C94D6FC}"/>
                  </a:ext>
                </a:extLst>
              </p14:cNvPr>
              <p14:cNvContentPartPr/>
              <p14:nvPr/>
            </p14:nvContentPartPr>
            <p14:xfrm>
              <a:off x="6282360" y="6697080"/>
              <a:ext cx="360" cy="3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FBBA2183-95D0-4B14-BC7D-ACA16C94D6F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66520" y="6633720"/>
                <a:ext cx="31680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Стрелка: влево 34">
            <a:extLst>
              <a:ext uri="{FF2B5EF4-FFF2-40B4-BE49-F238E27FC236}">
                <a16:creationId xmlns:a16="http://schemas.microsoft.com/office/drawing/2014/main" id="{B2596F8B-4862-4BD9-9B67-D4506A4D0E6F}"/>
              </a:ext>
            </a:extLst>
          </p:cNvPr>
          <p:cNvSpPr/>
          <p:nvPr/>
        </p:nvSpPr>
        <p:spPr>
          <a:xfrm rot="2533021">
            <a:off x="9392952" y="5800316"/>
            <a:ext cx="650560" cy="42414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31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D5C58129-2E9D-4FF1-99EE-66E4F97B0A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679DA0C-8F43-4987-AB1D-B7C59641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474" y="2675731"/>
            <a:ext cx="9631326" cy="1325563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РОДИТЕЛЯМ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2B550AC-B40D-46CC-9BB3-EE21B33619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2873" t="8545" r="17670" b="7184"/>
          <a:stretch/>
        </p:blipFill>
        <p:spPr>
          <a:xfrm>
            <a:off x="6334022" y="172329"/>
            <a:ext cx="5672795" cy="6513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32AA85-14BE-4535-8DDB-86008DAC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76376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1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AA04A6-5E53-4C5B-84AB-B995E5042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F0AE7-33B2-4B95-930D-FA934EF2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87" y="-116377"/>
            <a:ext cx="7820237" cy="180706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Специалисты Службы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A366C0-1A58-4053-9F39-7E043CBF5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2430" cy="2700762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642C64A3-EB63-454D-8FAD-833409BF0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3334" t="18175" r="20073" b="10903"/>
          <a:stretch/>
        </p:blipFill>
        <p:spPr>
          <a:xfrm>
            <a:off x="3911687" y="1065362"/>
            <a:ext cx="7820238" cy="5788325"/>
          </a:xfrm>
        </p:spPr>
      </p:pic>
    </p:spTree>
    <p:extLst>
      <p:ext uri="{BB962C8B-B14F-4D97-AF65-F5344CB8AC3E}">
        <p14:creationId xmlns:p14="http://schemas.microsoft.com/office/powerpoint/2010/main" val="77394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AA04A6-5E53-4C5B-84AB-B995E5042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F0AE7-33B2-4B95-930D-FA934EF2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87" y="-116377"/>
            <a:ext cx="7820237" cy="180706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Специалисты Службы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A366C0-1A58-4053-9F39-7E043CBF5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2430" cy="2700762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2AD1996E-5F24-4AAA-B237-C24583755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3095" t="21157" r="18878" b="7082"/>
          <a:stretch/>
        </p:blipFill>
        <p:spPr>
          <a:xfrm>
            <a:off x="4222865" y="1147156"/>
            <a:ext cx="7697586" cy="5710844"/>
          </a:xfrm>
        </p:spPr>
      </p:pic>
    </p:spTree>
    <p:extLst>
      <p:ext uri="{BB962C8B-B14F-4D97-AF65-F5344CB8AC3E}">
        <p14:creationId xmlns:p14="http://schemas.microsoft.com/office/powerpoint/2010/main" val="179705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AA04A6-5E53-4C5B-84AB-B995E5042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F0AE7-33B2-4B95-930D-FA934EF2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87" y="-116377"/>
            <a:ext cx="7820237" cy="180706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Специалисты Службы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A366C0-1A58-4053-9F39-7E043CBF5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2430" cy="2700762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C253042-2C6F-4434-ABD5-4DCE8674C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3573" t="13040" r="18399" b="18651"/>
          <a:stretch/>
        </p:blipFill>
        <p:spPr>
          <a:xfrm>
            <a:off x="4256116" y="1138686"/>
            <a:ext cx="7820236" cy="5555412"/>
          </a:xfrm>
        </p:spPr>
      </p:pic>
    </p:spTree>
    <p:extLst>
      <p:ext uri="{BB962C8B-B14F-4D97-AF65-F5344CB8AC3E}">
        <p14:creationId xmlns:p14="http://schemas.microsoft.com/office/powerpoint/2010/main" val="208547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AA04A6-5E53-4C5B-84AB-B995E5042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F0AE7-33B2-4B95-930D-FA934EF2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87" y="-116377"/>
            <a:ext cx="7820237" cy="180706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Специалисты Службы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A366C0-1A58-4053-9F39-7E043CBF5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2430" cy="2700762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D0C38D5F-3035-4953-92C1-56C94EF01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3095" t="12299" r="18400" b="18545"/>
          <a:stretch/>
        </p:blipFill>
        <p:spPr>
          <a:xfrm>
            <a:off x="4222864" y="1080655"/>
            <a:ext cx="7969136" cy="5777345"/>
          </a:xfrm>
        </p:spPr>
      </p:pic>
    </p:spTree>
    <p:extLst>
      <p:ext uri="{BB962C8B-B14F-4D97-AF65-F5344CB8AC3E}">
        <p14:creationId xmlns:p14="http://schemas.microsoft.com/office/powerpoint/2010/main" val="2431281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367</Words>
  <Application>Microsoft Office PowerPoint</Application>
  <PresentationFormat>Широкоэкранный</PresentationFormat>
  <Paragraphs>76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Wingdings</vt:lpstr>
      <vt:lpstr>Тема Office</vt:lpstr>
      <vt:lpstr>О промежуточных итогах реализации  ФП «Поддержка семей, имеющих детей»  НП «Образование»</vt:lpstr>
      <vt:lpstr>http://еслиребенкутрудно.рф/</vt:lpstr>
      <vt:lpstr>Презентация PowerPoint</vt:lpstr>
      <vt:lpstr>Презентация PowerPoint</vt:lpstr>
      <vt:lpstr>РОДИТЕЛЯМ</vt:lpstr>
      <vt:lpstr>Специалисты Службы </vt:lpstr>
      <vt:lpstr>Специалисты Службы </vt:lpstr>
      <vt:lpstr>Специалисты Службы </vt:lpstr>
      <vt:lpstr>Специалисты Службы </vt:lpstr>
      <vt:lpstr>Специалисты Службы </vt:lpstr>
      <vt:lpstr>Консультации специалистов </vt:lpstr>
      <vt:lpstr>Специалистам Службы </vt:lpstr>
      <vt:lpstr>Количество услуг</vt:lpstr>
      <vt:lpstr>http://еслиребенкутрудно.рф/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промежуточных итогах реализации ФП «Поддержка семей, имеющих детей» НП «Образование»</dc:title>
  <dc:creator>Светлана</dc:creator>
  <cp:lastModifiedBy>Светлана</cp:lastModifiedBy>
  <cp:revision>27</cp:revision>
  <dcterms:created xsi:type="dcterms:W3CDTF">2020-09-15T07:27:32Z</dcterms:created>
  <dcterms:modified xsi:type="dcterms:W3CDTF">2020-09-16T04:45:49Z</dcterms:modified>
</cp:coreProperties>
</file>