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1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0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9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2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0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AADD-15F6-4453-BE82-FAEE317C079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9A98-C375-4644-A9EF-553FC127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137"/>
            <a:ext cx="12193057" cy="6803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140012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пальчиками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65283"/>
            <a:ext cx="9144000" cy="40990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Ладошку и пальчики можно назвать маленькой моделью детского организма. Пальчиковая гимнастика применяется в целях его оздоровительной профилактики. Ежедневно делая точечный массаж, вы положительно воздействуете на биологически-активные участки нервных корешков. </a:t>
            </a:r>
          </a:p>
          <a:p>
            <a:r>
              <a:rPr lang="ru-RU" dirty="0" smtClean="0"/>
              <a:t>Известно, что каждый пальчик отвечает за нормальную работу сосудов и нервных окончаний определенного органа: </a:t>
            </a:r>
          </a:p>
          <a:p>
            <a:r>
              <a:rPr lang="ru-RU" dirty="0" smtClean="0"/>
              <a:t>мизинчик – за сердечную деятельность;</a:t>
            </a:r>
          </a:p>
          <a:p>
            <a:r>
              <a:rPr lang="ru-RU" dirty="0" smtClean="0"/>
              <a:t> безымянный – за нервную систему и функциональность мочеполовой сферы;</a:t>
            </a:r>
          </a:p>
          <a:p>
            <a:r>
              <a:rPr lang="ru-RU" dirty="0" smtClean="0"/>
              <a:t> средний палец – за стимуляцию печеночной деятельности; </a:t>
            </a:r>
          </a:p>
          <a:p>
            <a:r>
              <a:rPr lang="ru-RU" dirty="0" smtClean="0"/>
              <a:t>указательный - за функцию пищеварительного тракта; </a:t>
            </a:r>
          </a:p>
          <a:p>
            <a:r>
              <a:rPr lang="ru-RU" dirty="0" smtClean="0"/>
              <a:t>большой палец - за активизацию мозговой и легочной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3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276" y="-2755517"/>
            <a:ext cx="6805448" cy="12191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4855" y="472965"/>
            <a:ext cx="8008883" cy="584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«Посуда»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тарелок, как один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(Ладони вместе перед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собой «тарелка».)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 мы ложками едим.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(Вращательные движения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рукой с воображаемой ложкой.)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Вилкой кушаем котлеты,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(Указательный и средний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пальцы выпрямлены, большой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палец  придерживает 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безымянный и мизинец –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«держим вилку».)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Ножик режет нам омлеты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«Режем» прямой ладонью взад-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вперёд.)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05" y="930166"/>
            <a:ext cx="3202910" cy="16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9406" r="74077"/>
          <a:stretch/>
        </p:blipFill>
        <p:spPr>
          <a:xfrm>
            <a:off x="9175039" y="3586656"/>
            <a:ext cx="2523468" cy="311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03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718" y="462597"/>
            <a:ext cx="663301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«Обувь»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Обуваем ножки бегать по дорожке.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(Двумя пальцами «шагают» по столу.)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за мной слова: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(Сжимают и разжимают пальцы.)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– раз, ножка – два!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(Ставят два пальца на стол и поднимают по одному.)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покупают 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(Сжимают и разжимают пальцы.)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ножки надевают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Папа, мама, брат и я –   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(Загибают пальцы на руках.)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обувь вся семья.                     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(«Шагают» пальцами по столу.)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9705" b="62437"/>
          <a:stretch/>
        </p:blipFill>
        <p:spPr>
          <a:xfrm>
            <a:off x="6967373" y="1271915"/>
            <a:ext cx="2949137" cy="19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9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54" y="2342130"/>
            <a:ext cx="4103399" cy="3816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1459" y="786210"/>
            <a:ext cx="746543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ложится на дома,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разводим в           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стороны, ладонями вниз.)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и крыши.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(Руки «домиком».)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к нам идёт зима,    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(Палец к губам.)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«Идём» указательным и          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средним пальцами одной руки.)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её не слышим.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(Рука за ухом.)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50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322</Words>
  <Application>Microsoft Office PowerPoint</Application>
  <PresentationFormat>Широкоэкранный</PresentationFormat>
  <Paragraphs>45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Игры с пальчиками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Алексей</cp:lastModifiedBy>
  <cp:revision>7</cp:revision>
  <dcterms:created xsi:type="dcterms:W3CDTF">2020-11-19T08:42:03Z</dcterms:created>
  <dcterms:modified xsi:type="dcterms:W3CDTF">2020-11-19T11:12:13Z</dcterms:modified>
</cp:coreProperties>
</file>